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325" r:id="rId3"/>
    <p:sldId id="316" r:id="rId4"/>
    <p:sldId id="309" r:id="rId5"/>
    <p:sldId id="314" r:id="rId6"/>
    <p:sldId id="315" r:id="rId7"/>
    <p:sldId id="317" r:id="rId8"/>
    <p:sldId id="318" r:id="rId9"/>
    <p:sldId id="319" r:id="rId10"/>
    <p:sldId id="320" r:id="rId11"/>
    <p:sldId id="327" r:id="rId12"/>
    <p:sldId id="328" r:id="rId13"/>
    <p:sldId id="329" r:id="rId14"/>
    <p:sldId id="330" r:id="rId15"/>
    <p:sldId id="331" r:id="rId16"/>
    <p:sldId id="332" r:id="rId17"/>
    <p:sldId id="321" r:id="rId18"/>
    <p:sldId id="322" r:id="rId19"/>
    <p:sldId id="323" r:id="rId20"/>
    <p:sldId id="326" r:id="rId21"/>
    <p:sldId id="3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97B"/>
    <a:srgbClr val="FF0000"/>
    <a:srgbClr val="FFFF00"/>
    <a:srgbClr val="7F7F7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7AF43-331C-405D-A6E4-3579C7B68B88}" v="36" dt="2024-03-13T17:19:16.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9" autoAdjust="0"/>
    <p:restoredTop sz="94660"/>
  </p:normalViewPr>
  <p:slideViewPr>
    <p:cSldViewPr snapToGrid="0">
      <p:cViewPr varScale="1">
        <p:scale>
          <a:sx n="107" d="100"/>
          <a:sy n="107" d="100"/>
        </p:scale>
        <p:origin x="12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s Ramstad" userId="854268cc-b95e-4c30-a415-debadf560b9f" providerId="ADAL" clId="{29E7AF43-331C-405D-A6E4-3579C7B68B88}"/>
    <pc:docChg chg="undo redo custSel addSld delSld modSld">
      <pc:chgData name="Nikolas Ramstad" userId="854268cc-b95e-4c30-a415-debadf560b9f" providerId="ADAL" clId="{29E7AF43-331C-405D-A6E4-3579C7B68B88}" dt="2024-03-13T21:08:02.925" v="3686" actId="313"/>
      <pc:docMkLst>
        <pc:docMk/>
      </pc:docMkLst>
      <pc:sldChg chg="addSp delSp modSp mod modClrScheme chgLayout">
        <pc:chgData name="Nikolas Ramstad" userId="854268cc-b95e-4c30-a415-debadf560b9f" providerId="ADAL" clId="{29E7AF43-331C-405D-A6E4-3579C7B68B88}" dt="2024-03-06T22:03:39.869" v="423" actId="122"/>
        <pc:sldMkLst>
          <pc:docMk/>
          <pc:sldMk cId="2144004353" sldId="309"/>
        </pc:sldMkLst>
        <pc:spChg chg="mod">
          <ac:chgData name="Nikolas Ramstad" userId="854268cc-b95e-4c30-a415-debadf560b9f" providerId="ADAL" clId="{29E7AF43-331C-405D-A6E4-3579C7B68B88}" dt="2024-03-06T22:03:39.869" v="423" actId="122"/>
          <ac:spMkLst>
            <pc:docMk/>
            <pc:sldMk cId="2144004353" sldId="309"/>
            <ac:spMk id="2" creationId="{2E4BE6EC-1F27-474A-B11F-0311FE4A7E23}"/>
          </ac:spMkLst>
        </pc:spChg>
        <pc:spChg chg="del">
          <ac:chgData name="Nikolas Ramstad" userId="854268cc-b95e-4c30-a415-debadf560b9f" providerId="ADAL" clId="{29E7AF43-331C-405D-A6E4-3579C7B68B88}" dt="2024-03-06T22:03:33.203" v="421" actId="26606"/>
          <ac:spMkLst>
            <pc:docMk/>
            <pc:sldMk cId="2144004353" sldId="309"/>
            <ac:spMk id="4" creationId="{89599431-3671-4F29-9116-247883E5C7AB}"/>
          </ac:spMkLst>
        </pc:spChg>
        <pc:spChg chg="del">
          <ac:chgData name="Nikolas Ramstad" userId="854268cc-b95e-4c30-a415-debadf560b9f" providerId="ADAL" clId="{29E7AF43-331C-405D-A6E4-3579C7B68B88}" dt="2024-03-06T22:03:33.203" v="421" actId="26606"/>
          <ac:spMkLst>
            <pc:docMk/>
            <pc:sldMk cId="2144004353" sldId="309"/>
            <ac:spMk id="5" creationId="{86DD3B5B-03E9-4109-927E-B92D9F936289}"/>
          </ac:spMkLst>
        </pc:spChg>
        <pc:spChg chg="add del mod">
          <ac:chgData name="Nikolas Ramstad" userId="854268cc-b95e-4c30-a415-debadf560b9f" providerId="ADAL" clId="{29E7AF43-331C-405D-A6E4-3579C7B68B88}" dt="2024-03-06T22:03:35.686" v="422" actId="22"/>
          <ac:spMkLst>
            <pc:docMk/>
            <pc:sldMk cId="2144004353" sldId="309"/>
            <ac:spMk id="10" creationId="{9122C9C1-270B-0BA4-B912-C27FF7BCC241}"/>
          </ac:spMkLst>
        </pc:spChg>
        <pc:picChg chg="add mod ord">
          <ac:chgData name="Nikolas Ramstad" userId="854268cc-b95e-4c30-a415-debadf560b9f" providerId="ADAL" clId="{29E7AF43-331C-405D-A6E4-3579C7B68B88}" dt="2024-03-06T22:03:35.686" v="422" actId="22"/>
          <ac:picMkLst>
            <pc:docMk/>
            <pc:sldMk cId="2144004353" sldId="309"/>
            <ac:picMk id="6" creationId="{948D3F08-C318-62DF-DCC5-99A812F27172}"/>
          </ac:picMkLst>
        </pc:picChg>
      </pc:sldChg>
      <pc:sldChg chg="modSp add del mod">
        <pc:chgData name="Nikolas Ramstad" userId="854268cc-b95e-4c30-a415-debadf560b9f" providerId="ADAL" clId="{29E7AF43-331C-405D-A6E4-3579C7B68B88}" dt="2024-03-13T17:21:56.846" v="3685" actId="47"/>
        <pc:sldMkLst>
          <pc:docMk/>
          <pc:sldMk cId="2666665038" sldId="312"/>
        </pc:sldMkLst>
        <pc:spChg chg="mod">
          <ac:chgData name="Nikolas Ramstad" userId="854268cc-b95e-4c30-a415-debadf560b9f" providerId="ADAL" clId="{29E7AF43-331C-405D-A6E4-3579C7B68B88}" dt="2024-03-06T21:55:42.091" v="317" actId="20577"/>
          <ac:spMkLst>
            <pc:docMk/>
            <pc:sldMk cId="2666665038" sldId="312"/>
            <ac:spMk id="3" creationId="{646B84E0-5DA4-4A4D-A1DE-6496DD05C2D4}"/>
          </ac:spMkLst>
        </pc:spChg>
        <pc:spChg chg="mod">
          <ac:chgData name="Nikolas Ramstad" userId="854268cc-b95e-4c30-a415-debadf560b9f" providerId="ADAL" clId="{29E7AF43-331C-405D-A6E4-3579C7B68B88}" dt="2024-03-06T21:57:12.359" v="390" actId="20577"/>
          <ac:spMkLst>
            <pc:docMk/>
            <pc:sldMk cId="2666665038" sldId="312"/>
            <ac:spMk id="8" creationId="{6F4EB5FC-6569-449B-8EA4-0A1F5FEB9471}"/>
          </ac:spMkLst>
        </pc:spChg>
      </pc:sldChg>
      <pc:sldChg chg="modSp mod">
        <pc:chgData name="Nikolas Ramstad" userId="854268cc-b95e-4c30-a415-debadf560b9f" providerId="ADAL" clId="{29E7AF43-331C-405D-A6E4-3579C7B68B88}" dt="2024-03-06T23:44:07.897" v="3598" actId="20577"/>
        <pc:sldMkLst>
          <pc:docMk/>
          <pc:sldMk cId="3519633750" sldId="313"/>
        </pc:sldMkLst>
        <pc:spChg chg="mod">
          <ac:chgData name="Nikolas Ramstad" userId="854268cc-b95e-4c30-a415-debadf560b9f" providerId="ADAL" clId="{29E7AF43-331C-405D-A6E4-3579C7B68B88}" dt="2024-03-06T23:44:07.897" v="3598" actId="20577"/>
          <ac:spMkLst>
            <pc:docMk/>
            <pc:sldMk cId="3519633750" sldId="313"/>
            <ac:spMk id="5" creationId="{699479F7-3925-41C9-A739-6D43D715EE02}"/>
          </ac:spMkLst>
        </pc:spChg>
      </pc:sldChg>
      <pc:sldChg chg="addSp delSp modSp mod">
        <pc:chgData name="Nikolas Ramstad" userId="854268cc-b95e-4c30-a415-debadf560b9f" providerId="ADAL" clId="{29E7AF43-331C-405D-A6E4-3579C7B68B88}" dt="2024-03-06T22:05:21.335" v="435" actId="1076"/>
        <pc:sldMkLst>
          <pc:docMk/>
          <pc:sldMk cId="3428579808" sldId="314"/>
        </pc:sldMkLst>
        <pc:spChg chg="mod">
          <ac:chgData name="Nikolas Ramstad" userId="854268cc-b95e-4c30-a415-debadf560b9f" providerId="ADAL" clId="{29E7AF43-331C-405D-A6E4-3579C7B68B88}" dt="2024-03-06T22:04:30.857" v="433" actId="20577"/>
          <ac:spMkLst>
            <pc:docMk/>
            <pc:sldMk cId="3428579808" sldId="314"/>
            <ac:spMk id="2" creationId="{484512C4-F5C9-9AFD-BFAA-5AD841710694}"/>
          </ac:spMkLst>
        </pc:spChg>
        <pc:spChg chg="del">
          <ac:chgData name="Nikolas Ramstad" userId="854268cc-b95e-4c30-a415-debadf560b9f" providerId="ADAL" clId="{29E7AF43-331C-405D-A6E4-3579C7B68B88}" dt="2024-03-06T22:05:03.122" v="434" actId="22"/>
          <ac:spMkLst>
            <pc:docMk/>
            <pc:sldMk cId="3428579808" sldId="314"/>
            <ac:spMk id="3" creationId="{EAAC7631-D631-0F01-2486-8C368D4726F1}"/>
          </ac:spMkLst>
        </pc:spChg>
        <pc:picChg chg="add mod ord">
          <ac:chgData name="Nikolas Ramstad" userId="854268cc-b95e-4c30-a415-debadf560b9f" providerId="ADAL" clId="{29E7AF43-331C-405D-A6E4-3579C7B68B88}" dt="2024-03-06T22:05:21.335" v="435" actId="1076"/>
          <ac:picMkLst>
            <pc:docMk/>
            <pc:sldMk cId="3428579808" sldId="314"/>
            <ac:picMk id="5" creationId="{DD3D7E99-6056-1E6D-A7D2-5D154D52713C}"/>
          </ac:picMkLst>
        </pc:picChg>
      </pc:sldChg>
      <pc:sldChg chg="modSp mod">
        <pc:chgData name="Nikolas Ramstad" userId="854268cc-b95e-4c30-a415-debadf560b9f" providerId="ADAL" clId="{29E7AF43-331C-405D-A6E4-3579C7B68B88}" dt="2024-03-06T22:08:50.523" v="792" actId="20577"/>
        <pc:sldMkLst>
          <pc:docMk/>
          <pc:sldMk cId="3927955214" sldId="315"/>
        </pc:sldMkLst>
        <pc:spChg chg="mod">
          <ac:chgData name="Nikolas Ramstad" userId="854268cc-b95e-4c30-a415-debadf560b9f" providerId="ADAL" clId="{29E7AF43-331C-405D-A6E4-3579C7B68B88}" dt="2024-03-06T22:08:50.523" v="792" actId="20577"/>
          <ac:spMkLst>
            <pc:docMk/>
            <pc:sldMk cId="3927955214" sldId="315"/>
            <ac:spMk id="3" creationId="{026C6101-5980-5A31-1BFF-143437D699BA}"/>
          </ac:spMkLst>
        </pc:spChg>
      </pc:sldChg>
      <pc:sldChg chg="addSp delSp modSp add del mod">
        <pc:chgData name="Nikolas Ramstad" userId="854268cc-b95e-4c30-a415-debadf560b9f" providerId="ADAL" clId="{29E7AF43-331C-405D-A6E4-3579C7B68B88}" dt="2024-03-13T17:21:55.816" v="3683" actId="47"/>
        <pc:sldMkLst>
          <pc:docMk/>
          <pc:sldMk cId="159615820" sldId="316"/>
        </pc:sldMkLst>
        <pc:spChg chg="mod">
          <ac:chgData name="Nikolas Ramstad" userId="854268cc-b95e-4c30-a415-debadf560b9f" providerId="ADAL" clId="{29E7AF43-331C-405D-A6E4-3579C7B68B88}" dt="2024-03-06T22:01:56.687" v="420" actId="20577"/>
          <ac:spMkLst>
            <pc:docMk/>
            <pc:sldMk cId="159615820" sldId="316"/>
            <ac:spMk id="2" creationId="{46261848-9EEB-CEA7-B3D1-4B2806FB07B7}"/>
          </ac:spMkLst>
        </pc:spChg>
        <pc:spChg chg="mod">
          <ac:chgData name="Nikolas Ramstad" userId="854268cc-b95e-4c30-a415-debadf560b9f" providerId="ADAL" clId="{29E7AF43-331C-405D-A6E4-3579C7B68B88}" dt="2024-03-06T21:55:03.053" v="295" actId="20577"/>
          <ac:spMkLst>
            <pc:docMk/>
            <pc:sldMk cId="159615820" sldId="316"/>
            <ac:spMk id="3" creationId="{247B31D2-B975-A55A-620F-2814E4BB9FB3}"/>
          </ac:spMkLst>
        </pc:spChg>
        <pc:spChg chg="del mod">
          <ac:chgData name="Nikolas Ramstad" userId="854268cc-b95e-4c30-a415-debadf560b9f" providerId="ADAL" clId="{29E7AF43-331C-405D-A6E4-3579C7B68B88}" dt="2024-03-06T22:01:09.190" v="417" actId="22"/>
          <ac:spMkLst>
            <pc:docMk/>
            <pc:sldMk cId="159615820" sldId="316"/>
            <ac:spMk id="4" creationId="{DC04F451-F14A-8E99-BAED-697BC03FFDD0}"/>
          </ac:spMkLst>
        </pc:spChg>
        <pc:picChg chg="add del mod">
          <ac:chgData name="Nikolas Ramstad" userId="854268cc-b95e-4c30-a415-debadf560b9f" providerId="ADAL" clId="{29E7AF43-331C-405D-A6E4-3579C7B68B88}" dt="2024-03-06T22:00:49.290" v="416" actId="478"/>
          <ac:picMkLst>
            <pc:docMk/>
            <pc:sldMk cId="159615820" sldId="316"/>
            <ac:picMk id="6" creationId="{BD3F6DA9-7F25-FFF8-5F61-ADFB9CFEFDC3}"/>
          </ac:picMkLst>
        </pc:picChg>
        <pc:picChg chg="add mod ord">
          <ac:chgData name="Nikolas Ramstad" userId="854268cc-b95e-4c30-a415-debadf560b9f" providerId="ADAL" clId="{29E7AF43-331C-405D-A6E4-3579C7B68B88}" dt="2024-03-06T22:01:31.352" v="419" actId="1076"/>
          <ac:picMkLst>
            <pc:docMk/>
            <pc:sldMk cId="159615820" sldId="316"/>
            <ac:picMk id="8" creationId="{F6BB7972-E0AA-4A74-0C92-A36E3CC6F0AA}"/>
          </ac:picMkLst>
        </pc:picChg>
      </pc:sldChg>
      <pc:sldChg chg="addSp modSp mod modClrScheme chgLayout">
        <pc:chgData name="Nikolas Ramstad" userId="854268cc-b95e-4c30-a415-debadf560b9f" providerId="ADAL" clId="{29E7AF43-331C-405D-A6E4-3579C7B68B88}" dt="2024-03-13T16:22:08.644" v="3630" actId="20577"/>
        <pc:sldMkLst>
          <pc:docMk/>
          <pc:sldMk cId="1915176731" sldId="317"/>
        </pc:sldMkLst>
        <pc:spChg chg="mod">
          <ac:chgData name="Nikolas Ramstad" userId="854268cc-b95e-4c30-a415-debadf560b9f" providerId="ADAL" clId="{29E7AF43-331C-405D-A6E4-3579C7B68B88}" dt="2024-03-06T22:15:56.385" v="1113" actId="26606"/>
          <ac:spMkLst>
            <pc:docMk/>
            <pc:sldMk cId="1915176731" sldId="317"/>
            <ac:spMk id="2" creationId="{E651E27C-8108-383E-62D0-65B2A3DBACF5}"/>
          </ac:spMkLst>
        </pc:spChg>
        <pc:spChg chg="mod">
          <ac:chgData name="Nikolas Ramstad" userId="854268cc-b95e-4c30-a415-debadf560b9f" providerId="ADAL" clId="{29E7AF43-331C-405D-A6E4-3579C7B68B88}" dt="2024-03-13T16:22:08.644" v="3630" actId="20577"/>
          <ac:spMkLst>
            <pc:docMk/>
            <pc:sldMk cId="1915176731" sldId="317"/>
            <ac:spMk id="3" creationId="{82061526-2A87-F7CE-9FB5-85E2703F8CFE}"/>
          </ac:spMkLst>
        </pc:spChg>
        <pc:spChg chg="add mod">
          <ac:chgData name="Nikolas Ramstad" userId="854268cc-b95e-4c30-a415-debadf560b9f" providerId="ADAL" clId="{29E7AF43-331C-405D-A6E4-3579C7B68B88}" dt="2024-03-06T22:16:47.012" v="1169" actId="255"/>
          <ac:spMkLst>
            <pc:docMk/>
            <pc:sldMk cId="1915176731" sldId="317"/>
            <ac:spMk id="8" creationId="{2E59A433-84D5-4639-456B-5F7922066783}"/>
          </ac:spMkLst>
        </pc:spChg>
      </pc:sldChg>
      <pc:sldChg chg="addSp delSp modSp mod modClrScheme chgLayout">
        <pc:chgData name="Nikolas Ramstad" userId="854268cc-b95e-4c30-a415-debadf560b9f" providerId="ADAL" clId="{29E7AF43-331C-405D-A6E4-3579C7B68B88}" dt="2024-03-06T22:54:58.374" v="2201" actId="20577"/>
        <pc:sldMkLst>
          <pc:docMk/>
          <pc:sldMk cId="479756517" sldId="318"/>
        </pc:sldMkLst>
        <pc:spChg chg="mod">
          <ac:chgData name="Nikolas Ramstad" userId="854268cc-b95e-4c30-a415-debadf560b9f" providerId="ADAL" clId="{29E7AF43-331C-405D-A6E4-3579C7B68B88}" dt="2024-03-06T22:19:26.011" v="1170" actId="26606"/>
          <ac:spMkLst>
            <pc:docMk/>
            <pc:sldMk cId="479756517" sldId="318"/>
            <ac:spMk id="2" creationId="{57BD822E-379F-BB5E-C959-0A387B94FD49}"/>
          </ac:spMkLst>
        </pc:spChg>
        <pc:spChg chg="add del">
          <ac:chgData name="Nikolas Ramstad" userId="854268cc-b95e-4c30-a415-debadf560b9f" providerId="ADAL" clId="{29E7AF43-331C-405D-A6E4-3579C7B68B88}" dt="2024-03-06T22:19:26.011" v="1170" actId="26606"/>
          <ac:spMkLst>
            <pc:docMk/>
            <pc:sldMk cId="479756517" sldId="318"/>
            <ac:spMk id="3" creationId="{5DC57A8C-7B2B-F468-A24B-04F6C27EA5F0}"/>
          </ac:spMkLst>
        </pc:spChg>
        <pc:spChg chg="add mod">
          <ac:chgData name="Nikolas Ramstad" userId="854268cc-b95e-4c30-a415-debadf560b9f" providerId="ADAL" clId="{29E7AF43-331C-405D-A6E4-3579C7B68B88}" dt="2024-03-06T22:32:16.925" v="1789" actId="27636"/>
          <ac:spMkLst>
            <pc:docMk/>
            <pc:sldMk cId="479756517" sldId="318"/>
            <ac:spMk id="5" creationId="{503C6CC9-D674-7080-DCEC-7516D60FA961}"/>
          </ac:spMkLst>
        </pc:spChg>
        <pc:spChg chg="add mod">
          <ac:chgData name="Nikolas Ramstad" userId="854268cc-b95e-4c30-a415-debadf560b9f" providerId="ADAL" clId="{29E7AF43-331C-405D-A6E4-3579C7B68B88}" dt="2024-03-06T22:54:58.374" v="2201" actId="20577"/>
          <ac:spMkLst>
            <pc:docMk/>
            <pc:sldMk cId="479756517" sldId="318"/>
            <ac:spMk id="6" creationId="{B3537110-7033-36A6-54DB-B784C8159342}"/>
          </ac:spMkLst>
        </pc:spChg>
        <pc:spChg chg="add del mod">
          <ac:chgData name="Nikolas Ramstad" userId="854268cc-b95e-4c30-a415-debadf560b9f" providerId="ADAL" clId="{29E7AF43-331C-405D-A6E4-3579C7B68B88}" dt="2024-03-06T22:15:52.031" v="1112" actId="26606"/>
          <ac:spMkLst>
            <pc:docMk/>
            <pc:sldMk cId="479756517" sldId="318"/>
            <ac:spMk id="8" creationId="{4CD54E6D-A5C4-9DAD-DE23-29B3B48FA2AC}"/>
          </ac:spMkLst>
        </pc:spChg>
        <pc:spChg chg="add del mod">
          <ac:chgData name="Nikolas Ramstad" userId="854268cc-b95e-4c30-a415-debadf560b9f" providerId="ADAL" clId="{29E7AF43-331C-405D-A6E4-3579C7B68B88}" dt="2024-03-06T22:15:52.031" v="1112" actId="26606"/>
          <ac:spMkLst>
            <pc:docMk/>
            <pc:sldMk cId="479756517" sldId="318"/>
            <ac:spMk id="10" creationId="{1540EA1E-FF91-12DA-82D2-D2FB9CDF2165}"/>
          </ac:spMkLst>
        </pc:spChg>
      </pc:sldChg>
      <pc:sldChg chg="addSp modSp mod modClrScheme chgLayout">
        <pc:chgData name="Nikolas Ramstad" userId="854268cc-b95e-4c30-a415-debadf560b9f" providerId="ADAL" clId="{29E7AF43-331C-405D-A6E4-3579C7B68B88}" dt="2024-03-13T21:08:02.925" v="3686" actId="313"/>
        <pc:sldMkLst>
          <pc:docMk/>
          <pc:sldMk cId="4271844123" sldId="319"/>
        </pc:sldMkLst>
        <pc:spChg chg="mod">
          <ac:chgData name="Nikolas Ramstad" userId="854268cc-b95e-4c30-a415-debadf560b9f" providerId="ADAL" clId="{29E7AF43-331C-405D-A6E4-3579C7B68B88}" dt="2024-03-06T22:50:24.580" v="2042" actId="26606"/>
          <ac:spMkLst>
            <pc:docMk/>
            <pc:sldMk cId="4271844123" sldId="319"/>
            <ac:spMk id="2" creationId="{B0DE2BF0-FE5F-DAE9-93E3-3D875CB0209C}"/>
          </ac:spMkLst>
        </pc:spChg>
        <pc:spChg chg="mod">
          <ac:chgData name="Nikolas Ramstad" userId="854268cc-b95e-4c30-a415-debadf560b9f" providerId="ADAL" clId="{29E7AF43-331C-405D-A6E4-3579C7B68B88}" dt="2024-03-13T21:08:02.925" v="3686" actId="313"/>
          <ac:spMkLst>
            <pc:docMk/>
            <pc:sldMk cId="4271844123" sldId="319"/>
            <ac:spMk id="3" creationId="{AF3E6846-71CC-C220-9027-668EAA324BFA}"/>
          </ac:spMkLst>
        </pc:spChg>
        <pc:spChg chg="add mod">
          <ac:chgData name="Nikolas Ramstad" userId="854268cc-b95e-4c30-a415-debadf560b9f" providerId="ADAL" clId="{29E7AF43-331C-405D-A6E4-3579C7B68B88}" dt="2024-03-06T22:53:40.223" v="2176" actId="20577"/>
          <ac:spMkLst>
            <pc:docMk/>
            <pc:sldMk cId="4271844123" sldId="319"/>
            <ac:spMk id="8" creationId="{463C59FE-A7F0-1B75-D2FC-54E3CF1D57FA}"/>
          </ac:spMkLst>
        </pc:spChg>
      </pc:sldChg>
      <pc:sldChg chg="modSp mod">
        <pc:chgData name="Nikolas Ramstad" userId="854268cc-b95e-4c30-a415-debadf560b9f" providerId="ADAL" clId="{29E7AF43-331C-405D-A6E4-3579C7B68B88}" dt="2024-03-06T23:02:44.304" v="2419" actId="5793"/>
        <pc:sldMkLst>
          <pc:docMk/>
          <pc:sldMk cId="2764391792" sldId="320"/>
        </pc:sldMkLst>
        <pc:spChg chg="mod">
          <ac:chgData name="Nikolas Ramstad" userId="854268cc-b95e-4c30-a415-debadf560b9f" providerId="ADAL" clId="{29E7AF43-331C-405D-A6E4-3579C7B68B88}" dt="2024-03-06T23:00:00.438" v="2210" actId="20577"/>
          <ac:spMkLst>
            <pc:docMk/>
            <pc:sldMk cId="2764391792" sldId="320"/>
            <ac:spMk id="2" creationId="{DEA2CD04-67DC-094A-5015-3ACD9C276C6E}"/>
          </ac:spMkLst>
        </pc:spChg>
        <pc:spChg chg="mod">
          <ac:chgData name="Nikolas Ramstad" userId="854268cc-b95e-4c30-a415-debadf560b9f" providerId="ADAL" clId="{29E7AF43-331C-405D-A6E4-3579C7B68B88}" dt="2024-03-06T23:02:44.304" v="2419" actId="5793"/>
          <ac:spMkLst>
            <pc:docMk/>
            <pc:sldMk cId="2764391792" sldId="320"/>
            <ac:spMk id="3" creationId="{99CFF7D6-EB99-BE0E-FF66-C14DFD22B3AD}"/>
          </ac:spMkLst>
        </pc:spChg>
      </pc:sldChg>
      <pc:sldChg chg="modSp mod">
        <pc:chgData name="Nikolas Ramstad" userId="854268cc-b95e-4c30-a415-debadf560b9f" providerId="ADAL" clId="{29E7AF43-331C-405D-A6E4-3579C7B68B88}" dt="2024-03-06T23:42:30.830" v="3570" actId="20577"/>
        <pc:sldMkLst>
          <pc:docMk/>
          <pc:sldMk cId="399088997" sldId="321"/>
        </pc:sldMkLst>
        <pc:spChg chg="mod">
          <ac:chgData name="Nikolas Ramstad" userId="854268cc-b95e-4c30-a415-debadf560b9f" providerId="ADAL" clId="{29E7AF43-331C-405D-A6E4-3579C7B68B88}" dt="2024-03-06T23:42:30.830" v="3570" actId="20577"/>
          <ac:spMkLst>
            <pc:docMk/>
            <pc:sldMk cId="399088997" sldId="321"/>
            <ac:spMk id="3" creationId="{E29BA47D-07C6-C21F-2CAD-4745E72DA147}"/>
          </ac:spMkLst>
        </pc:spChg>
      </pc:sldChg>
      <pc:sldChg chg="modSp mod">
        <pc:chgData name="Nikolas Ramstad" userId="854268cc-b95e-4c30-a415-debadf560b9f" providerId="ADAL" clId="{29E7AF43-331C-405D-A6E4-3579C7B68B88}" dt="2024-03-06T23:43:24.674" v="3595" actId="113"/>
        <pc:sldMkLst>
          <pc:docMk/>
          <pc:sldMk cId="1692208559" sldId="322"/>
        </pc:sldMkLst>
        <pc:spChg chg="mod">
          <ac:chgData name="Nikolas Ramstad" userId="854268cc-b95e-4c30-a415-debadf560b9f" providerId="ADAL" clId="{29E7AF43-331C-405D-A6E4-3579C7B68B88}" dt="2024-03-06T23:43:24.674" v="3595" actId="113"/>
          <ac:spMkLst>
            <pc:docMk/>
            <pc:sldMk cId="1692208559" sldId="322"/>
            <ac:spMk id="3" creationId="{C3B65E67-A06C-98CA-175C-0147351A1557}"/>
          </ac:spMkLst>
        </pc:spChg>
      </pc:sldChg>
      <pc:sldChg chg="add del">
        <pc:chgData name="Nikolas Ramstad" userId="854268cc-b95e-4c30-a415-debadf560b9f" providerId="ADAL" clId="{29E7AF43-331C-405D-A6E4-3579C7B68B88}" dt="2024-03-13T17:21:56.289" v="3684" actId="47"/>
        <pc:sldMkLst>
          <pc:docMk/>
          <pc:sldMk cId="2342866634" sldId="325"/>
        </pc:sldMkLst>
      </pc:sldChg>
      <pc:sldChg chg="modSp new mod modAnim">
        <pc:chgData name="Nikolas Ramstad" userId="854268cc-b95e-4c30-a415-debadf560b9f" providerId="ADAL" clId="{29E7AF43-331C-405D-A6E4-3579C7B68B88}" dt="2024-03-13T17:19:16.458" v="3679"/>
        <pc:sldMkLst>
          <pc:docMk/>
          <pc:sldMk cId="3574086266" sldId="327"/>
        </pc:sldMkLst>
        <pc:spChg chg="mod">
          <ac:chgData name="Nikolas Ramstad" userId="854268cc-b95e-4c30-a415-debadf560b9f" providerId="ADAL" clId="{29E7AF43-331C-405D-A6E4-3579C7B68B88}" dt="2024-03-06T23:03:07.993" v="2422" actId="122"/>
          <ac:spMkLst>
            <pc:docMk/>
            <pc:sldMk cId="3574086266" sldId="327"/>
            <ac:spMk id="2" creationId="{CC86EF66-2946-8D37-A7E8-3F867C34B22F}"/>
          </ac:spMkLst>
        </pc:spChg>
        <pc:spChg chg="mod">
          <ac:chgData name="Nikolas Ramstad" userId="854268cc-b95e-4c30-a415-debadf560b9f" providerId="ADAL" clId="{29E7AF43-331C-405D-A6E4-3579C7B68B88}" dt="2024-03-13T16:29:04.981" v="3643" actId="20577"/>
          <ac:spMkLst>
            <pc:docMk/>
            <pc:sldMk cId="3574086266" sldId="327"/>
            <ac:spMk id="3" creationId="{553488A9-09FB-61A5-A7D0-6D8C6232FE82}"/>
          </ac:spMkLst>
        </pc:spChg>
      </pc:sldChg>
      <pc:sldChg chg="modSp new mod">
        <pc:chgData name="Nikolas Ramstad" userId="854268cc-b95e-4c30-a415-debadf560b9f" providerId="ADAL" clId="{29E7AF43-331C-405D-A6E4-3579C7B68B88}" dt="2024-03-06T23:08:33.805" v="2882" actId="20577"/>
        <pc:sldMkLst>
          <pc:docMk/>
          <pc:sldMk cId="2076200147" sldId="328"/>
        </pc:sldMkLst>
        <pc:spChg chg="mod">
          <ac:chgData name="Nikolas Ramstad" userId="854268cc-b95e-4c30-a415-debadf560b9f" providerId="ADAL" clId="{29E7AF43-331C-405D-A6E4-3579C7B68B88}" dt="2024-03-06T23:06:11.916" v="2613"/>
          <ac:spMkLst>
            <pc:docMk/>
            <pc:sldMk cId="2076200147" sldId="328"/>
            <ac:spMk id="2" creationId="{00259AAF-CB6D-973D-909A-729B3D1F3220}"/>
          </ac:spMkLst>
        </pc:spChg>
        <pc:spChg chg="mod">
          <ac:chgData name="Nikolas Ramstad" userId="854268cc-b95e-4c30-a415-debadf560b9f" providerId="ADAL" clId="{29E7AF43-331C-405D-A6E4-3579C7B68B88}" dt="2024-03-06T23:08:33.805" v="2882" actId="20577"/>
          <ac:spMkLst>
            <pc:docMk/>
            <pc:sldMk cId="2076200147" sldId="328"/>
            <ac:spMk id="3" creationId="{7D4A6089-3FD5-58F1-B1C5-08E3AB674176}"/>
          </ac:spMkLst>
        </pc:spChg>
      </pc:sldChg>
      <pc:sldChg chg="modSp new mod">
        <pc:chgData name="Nikolas Ramstad" userId="854268cc-b95e-4c30-a415-debadf560b9f" providerId="ADAL" clId="{29E7AF43-331C-405D-A6E4-3579C7B68B88}" dt="2024-03-06T23:32:10.417" v="3426" actId="255"/>
        <pc:sldMkLst>
          <pc:docMk/>
          <pc:sldMk cId="2350285830" sldId="329"/>
        </pc:sldMkLst>
        <pc:spChg chg="mod">
          <ac:chgData name="Nikolas Ramstad" userId="854268cc-b95e-4c30-a415-debadf560b9f" providerId="ADAL" clId="{29E7AF43-331C-405D-A6E4-3579C7B68B88}" dt="2024-03-06T23:08:01.981" v="2861" actId="122"/>
          <ac:spMkLst>
            <pc:docMk/>
            <pc:sldMk cId="2350285830" sldId="329"/>
            <ac:spMk id="2" creationId="{506979BD-CFD8-233A-E2BE-65A95F8423EE}"/>
          </ac:spMkLst>
        </pc:spChg>
        <pc:spChg chg="mod">
          <ac:chgData name="Nikolas Ramstad" userId="854268cc-b95e-4c30-a415-debadf560b9f" providerId="ADAL" clId="{29E7AF43-331C-405D-A6E4-3579C7B68B88}" dt="2024-03-06T23:32:10.417" v="3426" actId="255"/>
          <ac:spMkLst>
            <pc:docMk/>
            <pc:sldMk cId="2350285830" sldId="329"/>
            <ac:spMk id="3" creationId="{26C368F0-C82C-5F2D-52E5-129D892CF479}"/>
          </ac:spMkLst>
        </pc:spChg>
      </pc:sldChg>
      <pc:sldChg chg="modSp new mod">
        <pc:chgData name="Nikolas Ramstad" userId="854268cc-b95e-4c30-a415-debadf560b9f" providerId="ADAL" clId="{29E7AF43-331C-405D-A6E4-3579C7B68B88}" dt="2024-03-06T23:25:36.526" v="3059" actId="20577"/>
        <pc:sldMkLst>
          <pc:docMk/>
          <pc:sldMk cId="1718347544" sldId="330"/>
        </pc:sldMkLst>
        <pc:spChg chg="mod">
          <ac:chgData name="Nikolas Ramstad" userId="854268cc-b95e-4c30-a415-debadf560b9f" providerId="ADAL" clId="{29E7AF43-331C-405D-A6E4-3579C7B68B88}" dt="2024-03-06T23:24:21.209" v="2885" actId="122"/>
          <ac:spMkLst>
            <pc:docMk/>
            <pc:sldMk cId="1718347544" sldId="330"/>
            <ac:spMk id="2" creationId="{2C5B882A-FEE2-B30B-747B-E836D80CC600}"/>
          </ac:spMkLst>
        </pc:spChg>
        <pc:spChg chg="mod">
          <ac:chgData name="Nikolas Ramstad" userId="854268cc-b95e-4c30-a415-debadf560b9f" providerId="ADAL" clId="{29E7AF43-331C-405D-A6E4-3579C7B68B88}" dt="2024-03-06T23:25:36.526" v="3059" actId="20577"/>
          <ac:spMkLst>
            <pc:docMk/>
            <pc:sldMk cId="1718347544" sldId="330"/>
            <ac:spMk id="3" creationId="{01DD1323-C051-AEAC-8157-4463A3FB2661}"/>
          </ac:spMkLst>
        </pc:spChg>
      </pc:sldChg>
      <pc:sldChg chg="modSp new mod">
        <pc:chgData name="Nikolas Ramstad" userId="854268cc-b95e-4c30-a415-debadf560b9f" providerId="ADAL" clId="{29E7AF43-331C-405D-A6E4-3579C7B68B88}" dt="2024-03-06T23:27:23.393" v="3355"/>
        <pc:sldMkLst>
          <pc:docMk/>
          <pc:sldMk cId="2363916512" sldId="331"/>
        </pc:sldMkLst>
        <pc:spChg chg="mod">
          <ac:chgData name="Nikolas Ramstad" userId="854268cc-b95e-4c30-a415-debadf560b9f" providerId="ADAL" clId="{29E7AF43-331C-405D-A6E4-3579C7B68B88}" dt="2024-03-06T23:26:04.576" v="3062" actId="122"/>
          <ac:spMkLst>
            <pc:docMk/>
            <pc:sldMk cId="2363916512" sldId="331"/>
            <ac:spMk id="2" creationId="{6EAFC3F5-12D8-4FC2-509B-C8E956497369}"/>
          </ac:spMkLst>
        </pc:spChg>
        <pc:spChg chg="mod">
          <ac:chgData name="Nikolas Ramstad" userId="854268cc-b95e-4c30-a415-debadf560b9f" providerId="ADAL" clId="{29E7AF43-331C-405D-A6E4-3579C7B68B88}" dt="2024-03-06T23:27:23.393" v="3355"/>
          <ac:spMkLst>
            <pc:docMk/>
            <pc:sldMk cId="2363916512" sldId="331"/>
            <ac:spMk id="3" creationId="{94BC4E1A-8B3C-2FB6-CB31-9C4D3A115D74}"/>
          </ac:spMkLst>
        </pc:spChg>
      </pc:sldChg>
      <pc:sldChg chg="modSp new mod">
        <pc:chgData name="Nikolas Ramstad" userId="854268cc-b95e-4c30-a415-debadf560b9f" providerId="ADAL" clId="{29E7AF43-331C-405D-A6E4-3579C7B68B88}" dt="2024-03-06T23:31:55.885" v="3425"/>
        <pc:sldMkLst>
          <pc:docMk/>
          <pc:sldMk cId="1383617668" sldId="332"/>
        </pc:sldMkLst>
        <pc:spChg chg="mod">
          <ac:chgData name="Nikolas Ramstad" userId="854268cc-b95e-4c30-a415-debadf560b9f" providerId="ADAL" clId="{29E7AF43-331C-405D-A6E4-3579C7B68B88}" dt="2024-03-06T23:28:17.735" v="3358" actId="122"/>
          <ac:spMkLst>
            <pc:docMk/>
            <pc:sldMk cId="1383617668" sldId="332"/>
            <ac:spMk id="2" creationId="{C71D9DA9-093D-8CB7-08DF-6BFBE69A8512}"/>
          </ac:spMkLst>
        </pc:spChg>
        <pc:spChg chg="mod">
          <ac:chgData name="Nikolas Ramstad" userId="854268cc-b95e-4c30-a415-debadf560b9f" providerId="ADAL" clId="{29E7AF43-331C-405D-A6E4-3579C7B68B88}" dt="2024-03-06T23:31:55.885" v="3425"/>
          <ac:spMkLst>
            <pc:docMk/>
            <pc:sldMk cId="1383617668" sldId="332"/>
            <ac:spMk id="3" creationId="{46745BE9-4E48-E81D-8091-708873D89A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EED1F1-7D42-4BC8-9AE7-01A410182ED3}"/>
              </a:ext>
            </a:extLst>
          </p:cNvPr>
          <p:cNvSpPr/>
          <p:nvPr userDrawn="1"/>
        </p:nvSpPr>
        <p:spPr>
          <a:xfrm>
            <a:off x="0" y="603851"/>
            <a:ext cx="6096000" cy="1457865"/>
          </a:xfrm>
          <a:prstGeom prst="rect">
            <a:avLst/>
          </a:prstGeom>
          <a:solidFill>
            <a:srgbClr val="41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EEDD4FC-BF2D-4ECA-BB3C-70DE573F710D}"/>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5" name="Footer Placeholder 4">
            <a:extLst>
              <a:ext uri="{FF2B5EF4-FFF2-40B4-BE49-F238E27FC236}">
                <a16:creationId xmlns:a16="http://schemas.microsoft.com/office/drawing/2014/main" id="{3C8C6DDD-5599-4204-AE67-C6ECEC6A61CD}"/>
              </a:ext>
            </a:extLst>
          </p:cNvPr>
          <p:cNvSpPr>
            <a:spLocks noGrp="1"/>
          </p:cNvSpPr>
          <p:nvPr>
            <p:ph type="ftr" sz="quarter" idx="11"/>
          </p:nvPr>
        </p:nvSpPr>
        <p:spPr/>
        <p:txBody>
          <a:bodyPr/>
          <a:lstStyle>
            <a:lvl1pPr>
              <a:defRPr>
                <a:solidFill>
                  <a:schemeClr val="accent2"/>
                </a:solidFill>
              </a:defRPr>
            </a:lvl1pPr>
          </a:lstStyle>
          <a:p>
            <a:fld id="{8EA7CADB-DFCE-464F-8305-449120F47E30}" type="slidenum">
              <a:rPr lang="en-US" smtClean="0"/>
              <a:pPr/>
              <a:t>‹#›</a:t>
            </a:fld>
            <a:endParaRPr lang="en-US" dirty="0"/>
          </a:p>
        </p:txBody>
      </p:sp>
      <p:sp>
        <p:nvSpPr>
          <p:cNvPr id="7" name="Title 1">
            <a:extLst>
              <a:ext uri="{FF2B5EF4-FFF2-40B4-BE49-F238E27FC236}">
                <a16:creationId xmlns:a16="http://schemas.microsoft.com/office/drawing/2014/main" id="{F65C3B49-4992-4EB5-A1C8-D3A9FD3A755B}"/>
              </a:ext>
            </a:extLst>
          </p:cNvPr>
          <p:cNvSpPr>
            <a:spLocks noGrp="1"/>
          </p:cNvSpPr>
          <p:nvPr>
            <p:ph type="title"/>
          </p:nvPr>
        </p:nvSpPr>
        <p:spPr>
          <a:xfrm>
            <a:off x="838200" y="603851"/>
            <a:ext cx="5257800" cy="1457865"/>
          </a:xfrm>
          <a:noFill/>
        </p:spPr>
        <p:txBody>
          <a:bodyPr anchor="b">
            <a:normAutofit/>
          </a:bodyPr>
          <a:lstStyle>
            <a:lvl1pPr algn="l">
              <a:defRPr sz="4800">
                <a:solidFill>
                  <a:schemeClr val="accent6"/>
                </a:solidFill>
                <a:latin typeface="TheBartender CondSans" panose="00000500000000000000" pitchFamily="50" charset="0"/>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121CF576-F805-42D5-9479-5E16CF41D410}"/>
              </a:ext>
            </a:extLst>
          </p:cNvPr>
          <p:cNvSpPr>
            <a:spLocks noGrp="1"/>
          </p:cNvSpPr>
          <p:nvPr>
            <p:ph type="body" idx="1"/>
          </p:nvPr>
        </p:nvSpPr>
        <p:spPr>
          <a:xfrm>
            <a:off x="831850" y="5181599"/>
            <a:ext cx="5264150" cy="90805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1A7139C0-FB96-46BD-9C1B-28F1BEDB5144}"/>
              </a:ext>
            </a:extLst>
          </p:cNvPr>
          <p:cNvSpPr>
            <a:spLocks noGrp="1"/>
          </p:cNvSpPr>
          <p:nvPr>
            <p:ph type="body" idx="12"/>
          </p:nvPr>
        </p:nvSpPr>
        <p:spPr>
          <a:xfrm>
            <a:off x="6096000" y="5178723"/>
            <a:ext cx="5264150" cy="908051"/>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577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6E08-6368-46E7-A490-3E390D05B0C7}"/>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883B72-AC8D-49A7-8F5A-659F377EC3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F7CDF-1F35-48BE-B7ED-C8EED3689F9A}"/>
              </a:ext>
            </a:extLst>
          </p:cNvPr>
          <p:cNvSpPr>
            <a:spLocks noGrp="1"/>
          </p:cNvSpPr>
          <p:nvPr>
            <p:ph type="dt" sz="half" idx="10"/>
          </p:nvPr>
        </p:nvSpPr>
        <p:spPr/>
        <p:txBody>
          <a:bodyPr/>
          <a:lstStyle/>
          <a:p>
            <a:fld id="{88B11074-639F-48D8-8807-AF0D83C41194}" type="datetimeFigureOut">
              <a:rPr lang="en-US" smtClean="0"/>
              <a:t>3/13/2024</a:t>
            </a:fld>
            <a:endParaRPr lang="en-US"/>
          </a:p>
        </p:txBody>
      </p:sp>
      <p:sp>
        <p:nvSpPr>
          <p:cNvPr id="5" name="Footer Placeholder 4">
            <a:extLst>
              <a:ext uri="{FF2B5EF4-FFF2-40B4-BE49-F238E27FC236}">
                <a16:creationId xmlns:a16="http://schemas.microsoft.com/office/drawing/2014/main" id="{BE53239F-ACDC-4867-BC73-CF7C89B0BCD0}"/>
              </a:ext>
            </a:extLst>
          </p:cNvPr>
          <p:cNvSpPr>
            <a:spLocks noGrp="1"/>
          </p:cNvSpPr>
          <p:nvPr>
            <p:ph type="ftr" sz="quarter" idx="11"/>
          </p:nvPr>
        </p:nvSpPr>
        <p:spPr/>
        <p:txBody>
          <a:bodyPr/>
          <a:lstStyle/>
          <a:p>
            <a:fld id="{8CC6EE6F-FEDA-45B1-80B0-7CDBF6F13F03}" type="slidenum">
              <a:rPr lang="en-US" smtClean="0"/>
              <a:pPr/>
              <a:t>‹#›</a:t>
            </a:fld>
            <a:endParaRPr lang="en-US" dirty="0"/>
          </a:p>
        </p:txBody>
      </p:sp>
      <p:cxnSp>
        <p:nvCxnSpPr>
          <p:cNvPr id="7" name="Straight Connector 6">
            <a:extLst>
              <a:ext uri="{FF2B5EF4-FFF2-40B4-BE49-F238E27FC236}">
                <a16:creationId xmlns:a16="http://schemas.microsoft.com/office/drawing/2014/main" id="{2D6B7EE8-1979-4E67-BDDD-B41BBF873EB8}"/>
              </a:ext>
            </a:extLst>
          </p:cNvPr>
          <p:cNvCxnSpPr>
            <a:cxnSpLocks/>
          </p:cNvCxnSpPr>
          <p:nvPr userDrawn="1"/>
        </p:nvCxnSpPr>
        <p:spPr>
          <a:xfrm>
            <a:off x="948906" y="1535501"/>
            <a:ext cx="1124309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7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B9E945-4D15-4B3B-A3FE-68EFFBF3CB7F}"/>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63AC48B-040B-41BD-B33B-46284346F2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34882-602A-485F-A86F-0209FD150058}"/>
              </a:ext>
            </a:extLst>
          </p:cNvPr>
          <p:cNvSpPr>
            <a:spLocks noGrp="1"/>
          </p:cNvSpPr>
          <p:nvPr>
            <p:ph type="dt" sz="half" idx="10"/>
          </p:nvPr>
        </p:nvSpPr>
        <p:spPr/>
        <p:txBody>
          <a:bodyPr/>
          <a:lstStyle/>
          <a:p>
            <a:fld id="{88B11074-639F-48D8-8807-AF0D83C41194}" type="datetimeFigureOut">
              <a:rPr lang="en-US" smtClean="0"/>
              <a:t>3/13/2024</a:t>
            </a:fld>
            <a:endParaRPr lang="en-US"/>
          </a:p>
        </p:txBody>
      </p:sp>
      <p:sp>
        <p:nvSpPr>
          <p:cNvPr id="5" name="Footer Placeholder 4">
            <a:extLst>
              <a:ext uri="{FF2B5EF4-FFF2-40B4-BE49-F238E27FC236}">
                <a16:creationId xmlns:a16="http://schemas.microsoft.com/office/drawing/2014/main" id="{42B14C1C-1306-4C76-9811-6B43F71BBFB3}"/>
              </a:ext>
            </a:extLst>
          </p:cNvPr>
          <p:cNvSpPr>
            <a:spLocks noGrp="1"/>
          </p:cNvSpPr>
          <p:nvPr>
            <p:ph type="ftr" sz="quarter" idx="11"/>
          </p:nvPr>
        </p:nvSpPr>
        <p:spPr/>
        <p:txBody>
          <a:bodyPr/>
          <a:lstStyle/>
          <a:p>
            <a:fld id="{0030C77C-ADC1-4A0E-A6BF-0635BA434C59}" type="slidenum">
              <a:rPr lang="en-US" smtClean="0"/>
              <a:pPr/>
              <a:t>‹#›</a:t>
            </a:fld>
            <a:endParaRPr lang="en-US" dirty="0"/>
          </a:p>
        </p:txBody>
      </p:sp>
    </p:spTree>
    <p:extLst>
      <p:ext uri="{BB962C8B-B14F-4D97-AF65-F5344CB8AC3E}">
        <p14:creationId xmlns:p14="http://schemas.microsoft.com/office/powerpoint/2010/main" val="404770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7F65-7B0D-49B5-880D-F5B6DCA301A0}"/>
              </a:ext>
            </a:extLst>
          </p:cNvPr>
          <p:cNvSpPr>
            <a:spLocks noGrp="1"/>
          </p:cNvSpPr>
          <p:nvPr>
            <p:ph type="title"/>
          </p:nvPr>
        </p:nvSpPr>
        <p:spPr/>
        <p:txBody>
          <a:bodyPr>
            <a:normAutofit/>
          </a:bodyPr>
          <a:lstStyle>
            <a:lvl1pPr>
              <a:defRPr sz="4800">
                <a:solidFill>
                  <a:schemeClr val="tx1"/>
                </a:solidFill>
                <a:latin typeface="TheBartender CondSans" panose="00000500000000000000"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D79C85-C669-47FB-9F34-D38D9F798F25}"/>
              </a:ext>
            </a:extLst>
          </p:cNvPr>
          <p:cNvSpPr>
            <a:spLocks noGrp="1"/>
          </p:cNvSpPr>
          <p:nvPr>
            <p:ph idx="1"/>
          </p:nvPr>
        </p:nvSpPr>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879279-FED5-4EC2-8CF8-D7A76BE83610}"/>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5" name="Footer Placeholder 4">
            <a:extLst>
              <a:ext uri="{FF2B5EF4-FFF2-40B4-BE49-F238E27FC236}">
                <a16:creationId xmlns:a16="http://schemas.microsoft.com/office/drawing/2014/main" id="{82BAE02B-5E60-4EB1-8B06-105F0B29767A}"/>
              </a:ext>
            </a:extLst>
          </p:cNvPr>
          <p:cNvSpPr>
            <a:spLocks noGrp="1"/>
          </p:cNvSpPr>
          <p:nvPr>
            <p:ph type="ftr" sz="quarter" idx="11"/>
          </p:nvPr>
        </p:nvSpPr>
        <p:spPr/>
        <p:txBody>
          <a:bodyPr/>
          <a:lstStyle>
            <a:lvl1pPr>
              <a:defRPr>
                <a:solidFill>
                  <a:schemeClr val="accent2"/>
                </a:solidFill>
              </a:defRPr>
            </a:lvl1pPr>
          </a:lstStyle>
          <a:p>
            <a:fld id="{D45593E1-3E23-4EAE-8128-6D7F34B1CF9F}" type="slidenum">
              <a:rPr lang="en-US" smtClean="0"/>
              <a:pPr/>
              <a:t>‹#›</a:t>
            </a:fld>
            <a:endParaRPr lang="en-US" dirty="0"/>
          </a:p>
        </p:txBody>
      </p:sp>
      <p:cxnSp>
        <p:nvCxnSpPr>
          <p:cNvPr id="7" name="Straight Connector 6">
            <a:extLst>
              <a:ext uri="{FF2B5EF4-FFF2-40B4-BE49-F238E27FC236}">
                <a16:creationId xmlns:a16="http://schemas.microsoft.com/office/drawing/2014/main" id="{3F2FED94-3ECA-4ECC-B740-97C3C85C0CD4}"/>
              </a:ext>
            </a:extLst>
          </p:cNvPr>
          <p:cNvCxnSpPr>
            <a:cxnSpLocks/>
          </p:cNvCxnSpPr>
          <p:nvPr userDrawn="1"/>
        </p:nvCxnSpPr>
        <p:spPr>
          <a:xfrm>
            <a:off x="948906" y="1535501"/>
            <a:ext cx="1124309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4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9EDF-427E-412B-A0C5-EE3E2640ED6F}"/>
              </a:ext>
            </a:extLst>
          </p:cNvPr>
          <p:cNvSpPr>
            <a:spLocks noGrp="1"/>
          </p:cNvSpPr>
          <p:nvPr>
            <p:ph type="title"/>
          </p:nvPr>
        </p:nvSpPr>
        <p:spPr>
          <a:xfrm>
            <a:off x="0" y="4099164"/>
            <a:ext cx="12192000" cy="818611"/>
          </a:xfrm>
          <a:solidFill>
            <a:schemeClr val="accent2"/>
          </a:solidFill>
        </p:spPr>
        <p:txBody>
          <a:bodyPr anchor="b">
            <a:normAutofit/>
          </a:bodyPr>
          <a:lstStyle>
            <a:lvl1pPr algn="ctr">
              <a:defRPr sz="4800">
                <a:solidFill>
                  <a:schemeClr val="accent6"/>
                </a:solidFill>
                <a:latin typeface="TheBartender CondSans" panose="00000500000000000000" pitchFamily="50"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C0D26A74-4C2B-4CE0-8B7D-D3C8562E407B}"/>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5" name="Footer Placeholder 4">
            <a:extLst>
              <a:ext uri="{FF2B5EF4-FFF2-40B4-BE49-F238E27FC236}">
                <a16:creationId xmlns:a16="http://schemas.microsoft.com/office/drawing/2014/main" id="{18855D54-3CCE-4F27-A532-39BAD75CBC5F}"/>
              </a:ext>
            </a:extLst>
          </p:cNvPr>
          <p:cNvSpPr>
            <a:spLocks noGrp="1"/>
          </p:cNvSpPr>
          <p:nvPr>
            <p:ph type="ftr" sz="quarter" idx="11"/>
          </p:nvPr>
        </p:nvSpPr>
        <p:spPr/>
        <p:txBody>
          <a:bodyPr/>
          <a:lstStyle>
            <a:lvl1pPr>
              <a:defRPr>
                <a:solidFill>
                  <a:schemeClr val="accent2"/>
                </a:solidFill>
              </a:defRPr>
            </a:lvl1pPr>
          </a:lstStyle>
          <a:p>
            <a:fld id="{44A9FA35-DD8F-471C-BD38-5E3BE2600340}" type="slidenum">
              <a:rPr lang="en-US" smtClean="0"/>
              <a:pPr/>
              <a:t>‹#›</a:t>
            </a:fld>
            <a:endParaRPr lang="en-US" dirty="0"/>
          </a:p>
        </p:txBody>
      </p:sp>
      <p:sp>
        <p:nvSpPr>
          <p:cNvPr id="7" name="Text Placeholder 2">
            <a:extLst>
              <a:ext uri="{FF2B5EF4-FFF2-40B4-BE49-F238E27FC236}">
                <a16:creationId xmlns:a16="http://schemas.microsoft.com/office/drawing/2014/main" id="{93D29082-7F90-4EAF-87DE-EC155D1B981C}"/>
              </a:ext>
            </a:extLst>
          </p:cNvPr>
          <p:cNvSpPr>
            <a:spLocks noGrp="1"/>
          </p:cNvSpPr>
          <p:nvPr>
            <p:ph type="body" idx="1"/>
          </p:nvPr>
        </p:nvSpPr>
        <p:spPr>
          <a:xfrm>
            <a:off x="831850" y="5181599"/>
            <a:ext cx="5264150" cy="908051"/>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2">
            <a:extLst>
              <a:ext uri="{FF2B5EF4-FFF2-40B4-BE49-F238E27FC236}">
                <a16:creationId xmlns:a16="http://schemas.microsoft.com/office/drawing/2014/main" id="{68F72A8D-8697-412E-A646-4DD0030C0345}"/>
              </a:ext>
            </a:extLst>
          </p:cNvPr>
          <p:cNvSpPr>
            <a:spLocks noGrp="1"/>
          </p:cNvSpPr>
          <p:nvPr>
            <p:ph type="body" idx="12"/>
          </p:nvPr>
        </p:nvSpPr>
        <p:spPr>
          <a:xfrm>
            <a:off x="6096000" y="5178723"/>
            <a:ext cx="5264150" cy="908051"/>
          </a:xfr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993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DE5E-3520-4AA0-8B71-563D8678788B}"/>
              </a:ext>
            </a:extLst>
          </p:cNvPr>
          <p:cNvSpPr>
            <a:spLocks noGrp="1"/>
          </p:cNvSpPr>
          <p:nvPr>
            <p:ph type="title"/>
          </p:nvPr>
        </p:nvSpPr>
        <p:spPr/>
        <p:txBody>
          <a:bodyPr>
            <a:normAutofit/>
          </a:bodyPr>
          <a:lstStyle>
            <a:lvl1pPr>
              <a:defRPr sz="4800">
                <a:solidFill>
                  <a:schemeClr val="tx1"/>
                </a:solidFill>
                <a:latin typeface="TheBartender CondSans" panose="00000500000000000000"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E2F99-18EA-4FC3-ADC0-9594D1C9F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CA08946-203C-434A-9DE4-003AE7901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7BDEF7F-C5BA-4A60-8014-7C71C8F4679B}"/>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6" name="Footer Placeholder 5">
            <a:extLst>
              <a:ext uri="{FF2B5EF4-FFF2-40B4-BE49-F238E27FC236}">
                <a16:creationId xmlns:a16="http://schemas.microsoft.com/office/drawing/2014/main" id="{A9B33BA7-CC60-4402-B193-DB1D4C5A0C87}"/>
              </a:ext>
            </a:extLst>
          </p:cNvPr>
          <p:cNvSpPr>
            <a:spLocks noGrp="1"/>
          </p:cNvSpPr>
          <p:nvPr>
            <p:ph type="ftr" sz="quarter" idx="11"/>
          </p:nvPr>
        </p:nvSpPr>
        <p:spPr/>
        <p:txBody>
          <a:bodyPr/>
          <a:lstStyle>
            <a:lvl1pPr>
              <a:defRPr>
                <a:solidFill>
                  <a:schemeClr val="accent2"/>
                </a:solidFill>
              </a:defRPr>
            </a:lvl1pPr>
          </a:lstStyle>
          <a:p>
            <a:fld id="{58A53E3A-9B81-4215-AF0D-89C4A9C946E2}" type="slidenum">
              <a:rPr lang="en-US" smtClean="0"/>
              <a:pPr/>
              <a:t>‹#›</a:t>
            </a:fld>
            <a:endParaRPr lang="en-US" dirty="0"/>
          </a:p>
        </p:txBody>
      </p:sp>
      <p:cxnSp>
        <p:nvCxnSpPr>
          <p:cNvPr id="9" name="Straight Connector 8">
            <a:extLst>
              <a:ext uri="{FF2B5EF4-FFF2-40B4-BE49-F238E27FC236}">
                <a16:creationId xmlns:a16="http://schemas.microsoft.com/office/drawing/2014/main" id="{B84B54DC-8E9F-4F2B-9848-30D95D3A0E26}"/>
              </a:ext>
            </a:extLst>
          </p:cNvPr>
          <p:cNvCxnSpPr>
            <a:cxnSpLocks/>
          </p:cNvCxnSpPr>
          <p:nvPr userDrawn="1"/>
        </p:nvCxnSpPr>
        <p:spPr>
          <a:xfrm>
            <a:off x="948906" y="1535501"/>
            <a:ext cx="1124309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6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06A0-AA57-4E4A-B0B2-ABA9C38BB851}"/>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11B466-F74C-4775-A8D2-59DA90434C6B}"/>
              </a:ext>
            </a:extLst>
          </p:cNvPr>
          <p:cNvSpPr>
            <a:spLocks noGrp="1"/>
          </p:cNvSpPr>
          <p:nvPr>
            <p:ph type="body" idx="1"/>
          </p:nvPr>
        </p:nvSpPr>
        <p:spPr>
          <a:xfrm>
            <a:off x="839788" y="1681163"/>
            <a:ext cx="5157787" cy="5703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0F6CE-5185-4AA9-B50E-13219748D08B}"/>
              </a:ext>
            </a:extLst>
          </p:cNvPr>
          <p:cNvSpPr>
            <a:spLocks noGrp="1"/>
          </p:cNvSpPr>
          <p:nvPr>
            <p:ph sz="half" idx="2"/>
          </p:nvPr>
        </p:nvSpPr>
        <p:spPr>
          <a:xfrm>
            <a:off x="839788" y="2251485"/>
            <a:ext cx="5157787" cy="3938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5685347-0CD4-4B2E-8CA4-95A46725B373}"/>
              </a:ext>
            </a:extLst>
          </p:cNvPr>
          <p:cNvSpPr>
            <a:spLocks noGrp="1"/>
          </p:cNvSpPr>
          <p:nvPr>
            <p:ph type="body" sz="quarter" idx="3"/>
          </p:nvPr>
        </p:nvSpPr>
        <p:spPr>
          <a:xfrm>
            <a:off x="6172200" y="1681163"/>
            <a:ext cx="5183188" cy="5703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E26C5A-3F48-4AA2-A9B3-C3C268CFADAB}"/>
              </a:ext>
            </a:extLst>
          </p:cNvPr>
          <p:cNvSpPr>
            <a:spLocks noGrp="1"/>
          </p:cNvSpPr>
          <p:nvPr>
            <p:ph sz="quarter" idx="4"/>
          </p:nvPr>
        </p:nvSpPr>
        <p:spPr>
          <a:xfrm>
            <a:off x="6172200" y="2251485"/>
            <a:ext cx="5183188" cy="3938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3503C0F-7E8F-4994-9E38-95E6879ABB3D}"/>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8" name="Footer Placeholder 7">
            <a:extLst>
              <a:ext uri="{FF2B5EF4-FFF2-40B4-BE49-F238E27FC236}">
                <a16:creationId xmlns:a16="http://schemas.microsoft.com/office/drawing/2014/main" id="{951F0498-7997-4542-977C-212CA2765A3A}"/>
              </a:ext>
            </a:extLst>
          </p:cNvPr>
          <p:cNvSpPr>
            <a:spLocks noGrp="1"/>
          </p:cNvSpPr>
          <p:nvPr>
            <p:ph type="ftr" sz="quarter" idx="11"/>
          </p:nvPr>
        </p:nvSpPr>
        <p:spPr/>
        <p:txBody>
          <a:bodyPr/>
          <a:lstStyle>
            <a:lvl1pPr>
              <a:defRPr>
                <a:solidFill>
                  <a:schemeClr val="accent2"/>
                </a:solidFill>
              </a:defRPr>
            </a:lvl1pPr>
          </a:lstStyle>
          <a:p>
            <a:fld id="{C76C0BDD-38B3-46C5-9E63-40E11BC56CE0}" type="slidenum">
              <a:rPr lang="en-US" smtClean="0"/>
              <a:pPr/>
              <a:t>‹#›</a:t>
            </a:fld>
            <a:endParaRPr lang="en-US" dirty="0"/>
          </a:p>
        </p:txBody>
      </p:sp>
      <p:cxnSp>
        <p:nvCxnSpPr>
          <p:cNvPr id="10" name="Straight Connector 9">
            <a:extLst>
              <a:ext uri="{FF2B5EF4-FFF2-40B4-BE49-F238E27FC236}">
                <a16:creationId xmlns:a16="http://schemas.microsoft.com/office/drawing/2014/main" id="{E53E867E-8F29-4C36-A788-D749B6608422}"/>
              </a:ext>
            </a:extLst>
          </p:cNvPr>
          <p:cNvCxnSpPr>
            <a:cxnSpLocks/>
          </p:cNvCxnSpPr>
          <p:nvPr userDrawn="1"/>
        </p:nvCxnSpPr>
        <p:spPr>
          <a:xfrm>
            <a:off x="948906" y="1535501"/>
            <a:ext cx="1124309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28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49FF25-0DFE-4876-909E-AB201600EF80}"/>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4" name="Footer Placeholder 3">
            <a:extLst>
              <a:ext uri="{FF2B5EF4-FFF2-40B4-BE49-F238E27FC236}">
                <a16:creationId xmlns:a16="http://schemas.microsoft.com/office/drawing/2014/main" id="{90200925-004C-4B4C-A59D-2662BB17AA69}"/>
              </a:ext>
            </a:extLst>
          </p:cNvPr>
          <p:cNvSpPr>
            <a:spLocks noGrp="1"/>
          </p:cNvSpPr>
          <p:nvPr>
            <p:ph type="ftr" sz="quarter" idx="11"/>
          </p:nvPr>
        </p:nvSpPr>
        <p:spPr/>
        <p:txBody>
          <a:bodyPr/>
          <a:lstStyle>
            <a:lvl1pPr>
              <a:defRPr>
                <a:solidFill>
                  <a:schemeClr val="accent2"/>
                </a:solidFill>
              </a:defRPr>
            </a:lvl1pPr>
          </a:lstStyle>
          <a:p>
            <a:fld id="{EDC6BFD5-38CC-4E61-82AE-EC769FE87BFB}" type="slidenum">
              <a:rPr lang="en-US" smtClean="0"/>
              <a:pPr/>
              <a:t>‹#›</a:t>
            </a:fld>
            <a:endParaRPr lang="en-US" dirty="0"/>
          </a:p>
        </p:txBody>
      </p:sp>
      <p:sp>
        <p:nvSpPr>
          <p:cNvPr id="7" name="Title 1">
            <a:extLst>
              <a:ext uri="{FF2B5EF4-FFF2-40B4-BE49-F238E27FC236}">
                <a16:creationId xmlns:a16="http://schemas.microsoft.com/office/drawing/2014/main" id="{4555C85E-4B78-4000-854F-0B9B34B30CEA}"/>
              </a:ext>
            </a:extLst>
          </p:cNvPr>
          <p:cNvSpPr>
            <a:spLocks noGrp="1"/>
          </p:cNvSpPr>
          <p:nvPr>
            <p:ph type="title"/>
          </p:nvPr>
        </p:nvSpPr>
        <p:spPr>
          <a:xfrm>
            <a:off x="0" y="5091202"/>
            <a:ext cx="12192000" cy="818611"/>
          </a:xfrm>
          <a:solidFill>
            <a:schemeClr val="accent2"/>
          </a:solidFill>
        </p:spPr>
        <p:txBody>
          <a:bodyPr anchor="b">
            <a:normAutofit/>
          </a:bodyPr>
          <a:lstStyle>
            <a:lvl1pPr algn="ctr">
              <a:defRPr sz="4800">
                <a:solidFill>
                  <a:schemeClr val="accent6"/>
                </a:solidFill>
                <a:latin typeface="TheBartender CondSans" panose="000005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64584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44A05-7D83-4B0D-9145-DEFABBD23301}"/>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3" name="Footer Placeholder 2">
            <a:extLst>
              <a:ext uri="{FF2B5EF4-FFF2-40B4-BE49-F238E27FC236}">
                <a16:creationId xmlns:a16="http://schemas.microsoft.com/office/drawing/2014/main" id="{8532E492-7A9E-4880-B436-203ACF766A84}"/>
              </a:ext>
            </a:extLst>
          </p:cNvPr>
          <p:cNvSpPr>
            <a:spLocks noGrp="1"/>
          </p:cNvSpPr>
          <p:nvPr>
            <p:ph type="ftr" sz="quarter" idx="11"/>
          </p:nvPr>
        </p:nvSpPr>
        <p:spPr/>
        <p:txBody>
          <a:bodyPr/>
          <a:lstStyle>
            <a:lvl1pPr>
              <a:defRPr>
                <a:solidFill>
                  <a:schemeClr val="accent2"/>
                </a:solidFill>
              </a:defRPr>
            </a:lvl1pPr>
          </a:lstStyle>
          <a:p>
            <a:fld id="{4189AEBE-9CE6-4C9A-9AE5-5A838BD8EB29}" type="slidenum">
              <a:rPr lang="en-US" smtClean="0"/>
              <a:pPr/>
              <a:t>‹#›</a:t>
            </a:fld>
            <a:endParaRPr lang="en-US" dirty="0"/>
          </a:p>
        </p:txBody>
      </p:sp>
    </p:spTree>
    <p:extLst>
      <p:ext uri="{BB962C8B-B14F-4D97-AF65-F5344CB8AC3E}">
        <p14:creationId xmlns:p14="http://schemas.microsoft.com/office/powerpoint/2010/main" val="246674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53BE-50B8-461F-841E-0C4EB61288D1}"/>
              </a:ext>
            </a:extLst>
          </p:cNvPr>
          <p:cNvSpPr>
            <a:spLocks noGrp="1"/>
          </p:cNvSpPr>
          <p:nvPr>
            <p:ph type="title"/>
          </p:nvPr>
        </p:nvSpPr>
        <p:spPr>
          <a:xfrm>
            <a:off x="839788" y="457200"/>
            <a:ext cx="3932237" cy="160020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3F3FDF-5C27-4FA2-A3CB-65432F006C67}"/>
              </a:ext>
            </a:extLst>
          </p:cNvPr>
          <p:cNvSpPr>
            <a:spLocks noGrp="1"/>
          </p:cNvSpPr>
          <p:nvPr>
            <p:ph idx="1"/>
          </p:nvPr>
        </p:nvSpPr>
        <p:spPr>
          <a:xfrm>
            <a:off x="5183188" y="987425"/>
            <a:ext cx="6172200" cy="4873625"/>
          </a:xfrm>
        </p:spPr>
        <p:txBody>
          <a:bodyPr/>
          <a:lstStyle>
            <a:lvl1pPr>
              <a:defRPr sz="24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6268041-563E-478A-9B99-09EA044D583B}"/>
              </a:ext>
            </a:extLst>
          </p:cNvPr>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ED4B0-EB81-4806-BE52-A9CD92788D99}"/>
              </a:ext>
            </a:extLst>
          </p:cNvPr>
          <p:cNvSpPr>
            <a:spLocks noGrp="1"/>
          </p:cNvSpPr>
          <p:nvPr>
            <p:ph type="dt" sz="half" idx="10"/>
          </p:nvPr>
        </p:nvSpPr>
        <p:spPr/>
        <p:txBody>
          <a:bodyPr/>
          <a:lstStyle>
            <a:lvl1pPr>
              <a:defRPr>
                <a:solidFill>
                  <a:schemeClr val="accent2"/>
                </a:solidFill>
              </a:defRPr>
            </a:lvl1pPr>
          </a:lstStyle>
          <a:p>
            <a:fld id="{88B11074-639F-48D8-8807-AF0D83C41194}" type="datetimeFigureOut">
              <a:rPr lang="en-US" smtClean="0"/>
              <a:pPr/>
              <a:t>3/13/2024</a:t>
            </a:fld>
            <a:endParaRPr lang="en-US" dirty="0"/>
          </a:p>
        </p:txBody>
      </p:sp>
      <p:sp>
        <p:nvSpPr>
          <p:cNvPr id="6" name="Footer Placeholder 5">
            <a:extLst>
              <a:ext uri="{FF2B5EF4-FFF2-40B4-BE49-F238E27FC236}">
                <a16:creationId xmlns:a16="http://schemas.microsoft.com/office/drawing/2014/main" id="{728E4924-0D6C-416D-9337-946EF5BA7F7A}"/>
              </a:ext>
            </a:extLst>
          </p:cNvPr>
          <p:cNvSpPr>
            <a:spLocks noGrp="1"/>
          </p:cNvSpPr>
          <p:nvPr>
            <p:ph type="ftr" sz="quarter" idx="11"/>
          </p:nvPr>
        </p:nvSpPr>
        <p:spPr/>
        <p:txBody>
          <a:bodyPr/>
          <a:lstStyle>
            <a:lvl1pPr>
              <a:defRPr>
                <a:solidFill>
                  <a:schemeClr val="accent2"/>
                </a:solidFill>
              </a:defRPr>
            </a:lvl1pPr>
          </a:lstStyle>
          <a:p>
            <a:fld id="{F2A19FFE-259C-4A66-8F4A-48D8826E5FFA}" type="slidenum">
              <a:rPr lang="en-US" smtClean="0"/>
              <a:pPr/>
              <a:t>‹#›</a:t>
            </a:fld>
            <a:endParaRPr lang="en-US" dirty="0"/>
          </a:p>
        </p:txBody>
      </p:sp>
    </p:spTree>
    <p:extLst>
      <p:ext uri="{BB962C8B-B14F-4D97-AF65-F5344CB8AC3E}">
        <p14:creationId xmlns:p14="http://schemas.microsoft.com/office/powerpoint/2010/main" val="10031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DA21-4004-461D-ACE4-6D586D8F6AF8}"/>
              </a:ext>
            </a:extLst>
          </p:cNvPr>
          <p:cNvSpPr>
            <a:spLocks noGrp="1"/>
          </p:cNvSpPr>
          <p:nvPr>
            <p:ph type="title"/>
          </p:nvPr>
        </p:nvSpPr>
        <p:spPr>
          <a:xfrm>
            <a:off x="839788" y="457200"/>
            <a:ext cx="3932237" cy="160020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A69935-0F0F-42E7-8120-5807268F6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81BDC4-B03A-4B27-AF9E-1BB730D1D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59979-EFA9-4E97-95B6-EA8E9AAE9383}"/>
              </a:ext>
            </a:extLst>
          </p:cNvPr>
          <p:cNvSpPr>
            <a:spLocks noGrp="1"/>
          </p:cNvSpPr>
          <p:nvPr>
            <p:ph type="dt" sz="half" idx="10"/>
          </p:nvPr>
        </p:nvSpPr>
        <p:spPr/>
        <p:txBody>
          <a:bodyPr/>
          <a:lstStyle/>
          <a:p>
            <a:fld id="{88B11074-639F-48D8-8807-AF0D83C41194}" type="datetimeFigureOut">
              <a:rPr lang="en-US" smtClean="0"/>
              <a:t>3/13/2024</a:t>
            </a:fld>
            <a:endParaRPr lang="en-US"/>
          </a:p>
        </p:txBody>
      </p:sp>
      <p:sp>
        <p:nvSpPr>
          <p:cNvPr id="6" name="Footer Placeholder 5">
            <a:extLst>
              <a:ext uri="{FF2B5EF4-FFF2-40B4-BE49-F238E27FC236}">
                <a16:creationId xmlns:a16="http://schemas.microsoft.com/office/drawing/2014/main" id="{664250D8-150A-44B8-8670-E8A59F8DD7CB}"/>
              </a:ext>
            </a:extLst>
          </p:cNvPr>
          <p:cNvSpPr>
            <a:spLocks noGrp="1"/>
          </p:cNvSpPr>
          <p:nvPr>
            <p:ph type="ftr" sz="quarter" idx="11"/>
          </p:nvPr>
        </p:nvSpPr>
        <p:spPr/>
        <p:txBody>
          <a:bodyPr/>
          <a:lstStyle/>
          <a:p>
            <a:fld id="{0A4A9E12-AC68-4045-B1AE-E615DED3983E}" type="slidenum">
              <a:rPr lang="en-US" smtClean="0"/>
              <a:pPr/>
              <a:t>‹#›</a:t>
            </a:fld>
            <a:endParaRPr lang="en-US" dirty="0"/>
          </a:p>
        </p:txBody>
      </p:sp>
    </p:spTree>
    <p:extLst>
      <p:ext uri="{BB962C8B-B14F-4D97-AF65-F5344CB8AC3E}">
        <p14:creationId xmlns:p14="http://schemas.microsoft.com/office/powerpoint/2010/main" val="360349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45837C-6E79-4571-A12D-933C7685D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029422-3BE3-47DD-B38C-A39B7558E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6DBFFFB-0305-4177-9F46-11A89CDC3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2"/>
                </a:solidFill>
              </a:defRPr>
            </a:lvl1pPr>
          </a:lstStyle>
          <a:p>
            <a:fld id="{88B11074-639F-48D8-8807-AF0D83C41194}" type="datetimeFigureOut">
              <a:rPr lang="en-US" smtClean="0"/>
              <a:pPr/>
              <a:t>3/13/2024</a:t>
            </a:fld>
            <a:endParaRPr lang="en-US" dirty="0"/>
          </a:p>
        </p:txBody>
      </p:sp>
      <p:sp>
        <p:nvSpPr>
          <p:cNvPr id="5" name="Footer Placeholder 4">
            <a:extLst>
              <a:ext uri="{FF2B5EF4-FFF2-40B4-BE49-F238E27FC236}">
                <a16:creationId xmlns:a16="http://schemas.microsoft.com/office/drawing/2014/main" id="{5960FC01-1B2E-46F2-BC75-2A4315FDBB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defRPr>
            </a:lvl1pPr>
          </a:lstStyle>
          <a:p>
            <a:fld id="{773CF159-802D-4CCC-B143-B2AF28543431}" type="slidenum">
              <a:rPr lang="en-US" smtClean="0"/>
              <a:pPr/>
              <a:t>‹#›</a:t>
            </a:fld>
            <a:endParaRPr lang="en-US" dirty="0"/>
          </a:p>
        </p:txBody>
      </p:sp>
      <p:pic>
        <p:nvPicPr>
          <p:cNvPr id="8" name="Picture 7">
            <a:extLst>
              <a:ext uri="{FF2B5EF4-FFF2-40B4-BE49-F238E27FC236}">
                <a16:creationId xmlns:a16="http://schemas.microsoft.com/office/drawing/2014/main" id="{2620487E-C35D-4D8D-A089-8336FFF670E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619117" y="6055312"/>
            <a:ext cx="1486623" cy="717128"/>
          </a:xfrm>
          <a:prstGeom prst="rect">
            <a:avLst/>
          </a:prstGeom>
        </p:spPr>
      </p:pic>
    </p:spTree>
    <p:extLst>
      <p:ext uri="{BB962C8B-B14F-4D97-AF65-F5344CB8AC3E}">
        <p14:creationId xmlns:p14="http://schemas.microsoft.com/office/powerpoint/2010/main" val="241303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800" kern="1200">
          <a:solidFill>
            <a:schemeClr val="tx1"/>
          </a:solidFill>
          <a:latin typeface="TheBartender CondSans"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D349-C9FF-4118-8175-2BFB89DE6BBD}"/>
              </a:ext>
            </a:extLst>
          </p:cNvPr>
          <p:cNvSpPr>
            <a:spLocks noGrp="1"/>
          </p:cNvSpPr>
          <p:nvPr>
            <p:ph type="title"/>
          </p:nvPr>
        </p:nvSpPr>
        <p:spPr/>
        <p:txBody>
          <a:bodyPr/>
          <a:lstStyle/>
          <a:p>
            <a:r>
              <a:rPr lang="en-US" dirty="0"/>
              <a:t>LU-0007-2024</a:t>
            </a:r>
            <a:br>
              <a:rPr lang="en-US" dirty="0"/>
            </a:br>
            <a:r>
              <a:rPr lang="en-US" dirty="0" err="1"/>
              <a:t>Checkmat</a:t>
            </a:r>
            <a:r>
              <a:rPr lang="en-US" dirty="0"/>
              <a:t> Portland</a:t>
            </a:r>
          </a:p>
        </p:txBody>
      </p:sp>
      <p:sp>
        <p:nvSpPr>
          <p:cNvPr id="3" name="Text Placeholder 2">
            <a:extLst>
              <a:ext uri="{FF2B5EF4-FFF2-40B4-BE49-F238E27FC236}">
                <a16:creationId xmlns:a16="http://schemas.microsoft.com/office/drawing/2014/main" id="{646B84E0-5DA4-4A4D-A1DE-6496DD05C2D4}"/>
              </a:ext>
            </a:extLst>
          </p:cNvPr>
          <p:cNvSpPr>
            <a:spLocks noGrp="1"/>
          </p:cNvSpPr>
          <p:nvPr>
            <p:ph type="body" idx="1"/>
          </p:nvPr>
        </p:nvSpPr>
        <p:spPr>
          <a:xfrm>
            <a:off x="831850" y="5178723"/>
            <a:ext cx="5264150" cy="910927"/>
          </a:xfrm>
        </p:spPr>
        <p:txBody>
          <a:bodyPr>
            <a:normAutofit/>
          </a:bodyPr>
          <a:lstStyle/>
          <a:p>
            <a:r>
              <a:rPr lang="en-US" sz="1800" dirty="0"/>
              <a:t>Conditional Use Permit</a:t>
            </a:r>
          </a:p>
        </p:txBody>
      </p:sp>
      <p:sp>
        <p:nvSpPr>
          <p:cNvPr id="8" name="Text Placeholder 7">
            <a:extLst>
              <a:ext uri="{FF2B5EF4-FFF2-40B4-BE49-F238E27FC236}">
                <a16:creationId xmlns:a16="http://schemas.microsoft.com/office/drawing/2014/main" id="{6F4EB5FC-6569-449B-8EA4-0A1F5FEB9471}"/>
              </a:ext>
            </a:extLst>
          </p:cNvPr>
          <p:cNvSpPr>
            <a:spLocks noGrp="1"/>
          </p:cNvSpPr>
          <p:nvPr>
            <p:ph type="body" idx="12"/>
          </p:nvPr>
        </p:nvSpPr>
        <p:spPr>
          <a:xfrm>
            <a:off x="6096000" y="5175847"/>
            <a:ext cx="5264150" cy="910927"/>
          </a:xfrm>
        </p:spPr>
        <p:txBody>
          <a:bodyPr>
            <a:normAutofit lnSpcReduction="10000"/>
          </a:bodyPr>
          <a:lstStyle/>
          <a:p>
            <a:r>
              <a:rPr lang="en-US" sz="1800" dirty="0"/>
              <a:t>Public Hearing: 3/13/2024</a:t>
            </a:r>
          </a:p>
          <a:p>
            <a:r>
              <a:rPr lang="en-US" sz="1800" dirty="0"/>
              <a:t>Troutdale Planning Commission | Kellogg Room</a:t>
            </a:r>
          </a:p>
        </p:txBody>
      </p:sp>
    </p:spTree>
    <p:extLst>
      <p:ext uri="{BB962C8B-B14F-4D97-AF65-F5344CB8AC3E}">
        <p14:creationId xmlns:p14="http://schemas.microsoft.com/office/powerpoint/2010/main" val="266666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CD04-67DC-094A-5015-3ACD9C276C6E}"/>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99CFF7D6-EB99-BE0E-FF66-C14DFD22B3AD}"/>
              </a:ext>
            </a:extLst>
          </p:cNvPr>
          <p:cNvSpPr>
            <a:spLocks noGrp="1"/>
          </p:cNvSpPr>
          <p:nvPr>
            <p:ph idx="1"/>
          </p:nvPr>
        </p:nvSpPr>
        <p:spPr/>
        <p:txBody>
          <a:bodyPr>
            <a:normAutofit lnSpcReduction="10000"/>
          </a:bodyPr>
          <a:lstStyle/>
          <a:p>
            <a:r>
              <a:rPr lang="en-US" dirty="0"/>
              <a:t>A. The use is listed as a conditional use in the underlying district, or approved by the Planning Commission as similar to conditional uses listed in the underlying district.</a:t>
            </a:r>
          </a:p>
          <a:p>
            <a:pPr marL="457200" marR="0">
              <a:spcBef>
                <a:spcPts val="0"/>
              </a:spcBef>
              <a:spcAft>
                <a:spcPts val="0"/>
              </a:spcAft>
            </a:pPr>
            <a:r>
              <a:rPr lang="en-US" sz="1800" u="sng" dirty="0">
                <a:effectLst/>
                <a:latin typeface="Calibri" panose="020F0502020204030204" pitchFamily="34" charset="0"/>
                <a:ea typeface="Arial" panose="020B0604020202020204" pitchFamily="34" charset="0"/>
                <a:cs typeface="Arial" panose="020B0604020202020204" pitchFamily="34" charset="0"/>
              </a:rPr>
              <a:t>FINDING</a:t>
            </a:r>
            <a:r>
              <a:rPr lang="en-US" sz="1800" dirty="0">
                <a:effectLst/>
                <a:latin typeface="Calibri" panose="020F0502020204030204" pitchFamily="34" charset="0"/>
                <a:ea typeface="Arial" panose="020B0604020202020204" pitchFamily="34" charset="0"/>
                <a:cs typeface="Arial" panose="020B0604020202020204" pitchFamily="34" charset="0"/>
              </a:rPr>
              <a:t>: The proposed use at the subject site is a jiu jitsu studio. Per the Troutdale Development Code (TDC) general definitions TDC 1.020, a Jiu Jitsu studio most closely falls under the ‘recreation facility (active)”. TDC defines active recreation as: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914400" marR="0">
              <a:spcBef>
                <a:spcPts val="0"/>
              </a:spcBef>
              <a:spcAft>
                <a:spcPts val="0"/>
              </a:spcAft>
            </a:pPr>
            <a:r>
              <a:rPr lang="en-US" sz="1800" i="1" dirty="0">
                <a:effectLst/>
                <a:latin typeface="Calibri" panose="020F0502020204030204" pitchFamily="34" charset="0"/>
                <a:ea typeface="Arial" panose="020B0604020202020204" pitchFamily="34" charset="0"/>
                <a:cs typeface="Arial" panose="020B0604020202020204" pitchFamily="34" charset="0"/>
              </a:rPr>
              <a:t>A place or use that contains facilities or features that includes recreational components beyond those of a typical passive park. These amenities include but are not limited to sports fields, sports courts, skateboard facilities, </a:t>
            </a:r>
            <a:r>
              <a:rPr lang="en-US" sz="1800" b="1" i="1" dirty="0">
                <a:effectLst/>
                <a:latin typeface="Calibri" panose="020F0502020204030204" pitchFamily="34" charset="0"/>
                <a:ea typeface="Arial" panose="020B0604020202020204" pitchFamily="34" charset="0"/>
                <a:cs typeface="Arial" panose="020B0604020202020204" pitchFamily="34" charset="0"/>
              </a:rPr>
              <a:t>indoor recreation facilities, </a:t>
            </a:r>
            <a:r>
              <a:rPr lang="en-US" sz="1800" i="1" dirty="0">
                <a:effectLst/>
                <a:latin typeface="Calibri" panose="020F0502020204030204" pitchFamily="34" charset="0"/>
                <a:ea typeface="Arial" panose="020B0604020202020204" pitchFamily="34" charset="0"/>
                <a:cs typeface="Arial" panose="020B0604020202020204" pitchFamily="34" charset="0"/>
              </a:rPr>
              <a:t>larger scaled playgrounds, water-play features, dog parks, or other similar amenities where utilization may lead to traffic, lighting, or noise impacts to surrounding areas.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Due to the TDC not having a “gym” or similar use, the jiu jitsu studio most closely resembles an indoor recreation facility and is within the recreation facility (active) use.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The subject property is zoned GC (general commercial). Under the Troutdale Development Code Land Use Table for Commercial Zoning Districts TDC 3.320 lists recreation facility (active) as a conditionally approved use. </a:t>
            </a:r>
            <a:r>
              <a:rPr lang="en-US" sz="1800" b="1" dirty="0">
                <a:solidFill>
                  <a:srgbClr val="00B050"/>
                </a:solidFill>
                <a:effectLst/>
                <a:latin typeface="Calibri" panose="020F0502020204030204" pitchFamily="34" charset="0"/>
                <a:ea typeface="Arial" panose="020B0604020202020204" pitchFamily="34" charset="0"/>
                <a:cs typeface="Arial" panose="020B0604020202020204" pitchFamily="34" charset="0"/>
              </a:rPr>
              <a:t>As such, this criterion is met. </a:t>
            </a:r>
            <a:r>
              <a:rPr lang="en-US" sz="1800" dirty="0">
                <a:solidFill>
                  <a:srgbClr val="00B050"/>
                </a:solidFill>
                <a:effectLst/>
                <a:latin typeface="Calibri" panose="020F050202020403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6439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EF66-2946-8D37-A7E8-3F867C34B22F}"/>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553488A9-09FB-61A5-A7D0-6D8C6232FE82}"/>
              </a:ext>
            </a:extLst>
          </p:cNvPr>
          <p:cNvSpPr>
            <a:spLocks noGrp="1"/>
          </p:cNvSpPr>
          <p:nvPr>
            <p:ph idx="1"/>
          </p:nvPr>
        </p:nvSpPr>
        <p:spPr/>
        <p:txBody>
          <a:bodyPr>
            <a:normAutofit fontScale="92500" lnSpcReduction="20000"/>
          </a:bodyPr>
          <a:lstStyle/>
          <a:p>
            <a:r>
              <a:rPr lang="en-US" dirty="0"/>
              <a:t>B. The characteristics of the site are suitable for the proposed use considering size, shape, location, topography, existence of improvements, and natural features.</a:t>
            </a:r>
          </a:p>
          <a:p>
            <a:pPr marL="457200" marR="0">
              <a:spcBef>
                <a:spcPts val="0"/>
              </a:spcBef>
              <a:spcAft>
                <a:spcPts val="0"/>
              </a:spcAft>
            </a:pPr>
            <a:r>
              <a:rPr lang="en-US" sz="1800" u="sng" dirty="0">
                <a:effectLst/>
                <a:latin typeface="Calibri" panose="020F0502020204030204" pitchFamily="34" charset="0"/>
                <a:ea typeface="Arial" panose="020B0604020202020204" pitchFamily="34" charset="0"/>
                <a:cs typeface="Times New Roman" panose="02020603050405020304" pitchFamily="18" charset="0"/>
              </a:rPr>
              <a:t>FINDING</a:t>
            </a:r>
            <a:r>
              <a:rPr lang="en-US" sz="1800" dirty="0">
                <a:effectLst/>
                <a:latin typeface="Calibri" panose="020F0502020204030204" pitchFamily="34" charset="0"/>
                <a:ea typeface="Arial" panose="020B0604020202020204" pitchFamily="34" charset="0"/>
                <a:cs typeface="Times New Roman" panose="02020603050405020304" pitchFamily="18" charset="0"/>
              </a:rPr>
              <a:t>: </a:t>
            </a:r>
            <a:r>
              <a:rPr lang="en-US" sz="1800" dirty="0">
                <a:effectLst/>
                <a:latin typeface="Calibri" panose="020F0502020204030204" pitchFamily="34" charset="0"/>
                <a:ea typeface="Arial" panose="020B0604020202020204" pitchFamily="34" charset="0"/>
                <a:cs typeface="Arial" panose="020B0604020202020204" pitchFamily="34" charset="0"/>
              </a:rPr>
              <a:t>the proposed location of the jiu jitsu studio is at 450 NW 257</a:t>
            </a:r>
            <a:r>
              <a:rPr lang="en-US" sz="1800" baseline="30000" dirty="0">
                <a:effectLst/>
                <a:latin typeface="Calibri" panose="020F0502020204030204" pitchFamily="34" charset="0"/>
                <a:ea typeface="Arial" panose="020B0604020202020204" pitchFamily="34" charset="0"/>
                <a:cs typeface="Arial" panose="020B0604020202020204" pitchFamily="34" charset="0"/>
              </a:rPr>
              <a:t>th</a:t>
            </a:r>
            <a:r>
              <a:rPr lang="en-US" sz="1800" dirty="0">
                <a:effectLst/>
                <a:latin typeface="Calibri" panose="020F0502020204030204" pitchFamily="34" charset="0"/>
                <a:ea typeface="Arial" panose="020B0604020202020204" pitchFamily="34" charset="0"/>
                <a:cs typeface="Arial" panose="020B0604020202020204" pitchFamily="34" charset="0"/>
              </a:rPr>
              <a:t> way, suite 354 at the Columbia Gorge Outlets. This site already exists and is approximately 2763 square feet in size which is a more than adequate size and shape to accommodate the use. The majority of the space will be used for mats, and there will be a front desk and waiting area, seating adjacent to the mats, small storage areas for items related to the use, and a restroom. The existing improvements adequately serve the proposed site plan.</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Based on the most recent parking study for the subject property (LU-0015-2019 EV charging installation), 450 NW 257</a:t>
            </a:r>
            <a:r>
              <a:rPr lang="en-US" sz="1800" baseline="30000" dirty="0">
                <a:effectLst/>
                <a:latin typeface="Calibri" panose="020F0502020204030204" pitchFamily="34" charset="0"/>
                <a:ea typeface="Arial" panose="020B0604020202020204" pitchFamily="34" charset="0"/>
                <a:cs typeface="Arial" panose="020B0604020202020204" pitchFamily="34" charset="0"/>
              </a:rPr>
              <a:t>th</a:t>
            </a:r>
            <a:r>
              <a:rPr lang="en-US" sz="1800" dirty="0">
                <a:effectLst/>
                <a:latin typeface="Calibri" panose="020F0502020204030204" pitchFamily="34" charset="0"/>
                <a:ea typeface="Arial" panose="020B0604020202020204" pitchFamily="34" charset="0"/>
                <a:cs typeface="Arial" panose="020B0604020202020204" pitchFamily="34" charset="0"/>
              </a:rPr>
              <a:t> way provides 840 vehicle parking spaces. At the time of that review, the minimum required parking for 450 NW 247</a:t>
            </a:r>
            <a:r>
              <a:rPr lang="en-US" sz="1800" baseline="30000" dirty="0">
                <a:effectLst/>
                <a:latin typeface="Calibri" panose="020F0502020204030204" pitchFamily="34" charset="0"/>
                <a:ea typeface="Arial" panose="020B0604020202020204" pitchFamily="34" charset="0"/>
                <a:cs typeface="Arial" panose="020B0604020202020204" pitchFamily="34" charset="0"/>
              </a:rPr>
              <a:t>th</a:t>
            </a:r>
            <a:r>
              <a:rPr lang="en-US" sz="1800" dirty="0">
                <a:effectLst/>
                <a:latin typeface="Calibri" panose="020F0502020204030204" pitchFamily="34" charset="0"/>
                <a:ea typeface="Arial" panose="020B0604020202020204" pitchFamily="34" charset="0"/>
                <a:cs typeface="Arial" panose="020B0604020202020204" pitchFamily="34" charset="0"/>
              </a:rPr>
              <a:t> way is 671 vehicle parking spaces (TDC 9.015). The provided parking well exceeds the minimum required parking by 169 spaces.  Despite no trip generation report submittal, the anticipated trip generation of </a:t>
            </a:r>
            <a:r>
              <a:rPr lang="en-US" sz="1800" dirty="0" err="1">
                <a:effectLst/>
                <a:latin typeface="Calibri" panose="020F0502020204030204" pitchFamily="34" charset="0"/>
                <a:ea typeface="Arial" panose="020B0604020202020204" pitchFamily="34" charset="0"/>
                <a:cs typeface="Arial" panose="020B0604020202020204" pitchFamily="34" charset="0"/>
              </a:rPr>
              <a:t>Checkmat</a:t>
            </a:r>
            <a:r>
              <a:rPr lang="en-US" sz="1800" dirty="0">
                <a:effectLst/>
                <a:latin typeface="Calibri" panose="020F0502020204030204" pitchFamily="34" charset="0"/>
                <a:ea typeface="Arial" panose="020B0604020202020204" pitchFamily="34" charset="0"/>
                <a:cs typeface="Arial" panose="020B0604020202020204" pitchFamily="34" charset="0"/>
              </a:rPr>
              <a:t> Portland is not anticipated to exceed the outlets current parking capacity.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indent="-22860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According to the applicant, the location was strategically </a:t>
            </a:r>
            <a:r>
              <a:rPr lang="en-US" sz="1800" dirty="0" err="1">
                <a:effectLst/>
                <a:latin typeface="Calibri" panose="020F0502020204030204" pitchFamily="34" charset="0"/>
                <a:ea typeface="Arial" panose="020B0604020202020204" pitchFamily="34" charset="0"/>
                <a:cs typeface="Arial" panose="020B0604020202020204" pitchFamily="34" charset="0"/>
              </a:rPr>
              <a:t>chosento</a:t>
            </a:r>
            <a:r>
              <a:rPr lang="en-US" sz="1800" dirty="0">
                <a:effectLst/>
                <a:latin typeface="Calibri" panose="020F0502020204030204" pitchFamily="34" charset="0"/>
                <a:ea typeface="Arial" panose="020B0604020202020204" pitchFamily="34" charset="0"/>
                <a:cs typeface="Arial" panose="020B0604020202020204" pitchFamily="34" charset="0"/>
              </a:rPr>
              <a:t> allow for easy access from I-84, as its anticipated some students and families will travel to the subject site from nearby cities.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R="0" indent="0">
              <a:spcBef>
                <a:spcPts val="0"/>
              </a:spcBef>
              <a:spcAft>
                <a:spcPts val="0"/>
              </a:spcAft>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indent="-22860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There are no concerns related to the topography or natural features of the site that would impact the proposed use. </a:t>
            </a:r>
            <a:r>
              <a:rPr lang="en-US" sz="1800" b="1" dirty="0">
                <a:solidFill>
                  <a:srgbClr val="00B050"/>
                </a:solidFill>
                <a:effectLst/>
                <a:latin typeface="Calibri" panose="020F0502020204030204" pitchFamily="34" charset="0"/>
                <a:ea typeface="Arial" panose="020B0604020202020204" pitchFamily="34" charset="0"/>
                <a:cs typeface="Arial" panose="020B0604020202020204" pitchFamily="34" charset="0"/>
              </a:rPr>
              <a:t>As such, this criterion is met.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7408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9AAF-CB6D-973D-909A-729B3D1F3220}"/>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7D4A6089-3FD5-58F1-B1C5-08E3AB674176}"/>
              </a:ext>
            </a:extLst>
          </p:cNvPr>
          <p:cNvSpPr>
            <a:spLocks noGrp="1"/>
          </p:cNvSpPr>
          <p:nvPr>
            <p:ph idx="1"/>
          </p:nvPr>
        </p:nvSpPr>
        <p:spPr/>
        <p:txBody>
          <a:bodyPr>
            <a:normAutofit lnSpcReduction="10000"/>
          </a:bodyPr>
          <a:lstStyle/>
          <a:p>
            <a:r>
              <a:rPr lang="en-US" dirty="0"/>
              <a:t>C. All transportation systems, public facilities, and public services related to the proposed development have, or can be improved to have, adequate capacity to serve the proposed development at the time of its completion.</a:t>
            </a:r>
          </a:p>
          <a:p>
            <a:pPr marL="457200" marR="0">
              <a:spcBef>
                <a:spcPts val="0"/>
              </a:spcBef>
              <a:spcAft>
                <a:spcPts val="600"/>
              </a:spcAft>
            </a:pPr>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FINDING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450 NW 257</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way suite 354 is accessed via NW Graham Rd, an arterial road maintained by Multnomah County, and NW 257</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way, a local road maintained by the City of Troutdale. The applicant has not provided a trip generation estimate report.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Checkmat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Portland’s trip generation is anticipated to have a negligible impact on NW Graham Rd, however Multnomah County has required a trip generation memorandum to be submitted as a condition of approval to confirm the existing transportation systems can accommodate the proposed use.</a:t>
            </a:r>
          </a:p>
          <a:p>
            <a:pPr marL="457200" marR="0">
              <a:spcBef>
                <a:spcPts val="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6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As for NW 257</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Way, this local road was designed and engineered with the Columbia Gorge Outlets in mind. This local road has the capacity to accommodate the traffic generation of a fully occupied outlet mall. Currently, the outlet mall has a number of vacancies. Considering that NW 257</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Way can accommodate the traffic of a fully occupied Columbia Gorge Outlet center, and that the outlets are only partially occupied, the trip generation of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Checkmat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Portland is anticipated to not have a significant impact on NW 257</a:t>
            </a:r>
            <a:r>
              <a:rPr lang="en-US"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 AADT (annual average daily traffic).</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7620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979BD-CFD8-233A-E2BE-65A95F8423EE}"/>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26C368F0-C82C-5F2D-52E5-129D892CF479}"/>
              </a:ext>
            </a:extLst>
          </p:cNvPr>
          <p:cNvSpPr>
            <a:spLocks noGrp="1"/>
          </p:cNvSpPr>
          <p:nvPr>
            <p:ph idx="1"/>
          </p:nvPr>
        </p:nvSpPr>
        <p:spPr/>
        <p:txBody>
          <a:bodyPr/>
          <a:lstStyle/>
          <a:p>
            <a:r>
              <a:rPr lang="en-US" dirty="0"/>
              <a:t>C (continued)</a:t>
            </a:r>
          </a:p>
          <a:p>
            <a:pPr marL="457200" marR="0">
              <a:spcBef>
                <a:spcPts val="0"/>
              </a:spcBef>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addition to the above accesses, the outlets of 450 NW 257</a:t>
            </a:r>
            <a:r>
              <a:rPr lang="en-US" sz="20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Way can be accessed via TriMet bus route 77 and 81 who have stops along the intersection of NW Graham Rd and NW 257</a:t>
            </a:r>
            <a:r>
              <a:rPr lang="en-US" sz="20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Way.</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R="0" indent="0">
              <a:spcBef>
                <a:spcPts val="0"/>
              </a:spcBef>
              <a:spcAft>
                <a:spcPts val="600"/>
              </a:spcAft>
              <a:buNone/>
            </a:pP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6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As for the conditional use’s potential impact on public facilities and services, the City of Troutdale Public Works Department was asked to provide comments and conditions for the conditional use. Public Works Director Travis Hultin has provided comments stating there are no comments, conditions, or requirements of this use. Based on this comment we can conclude the existing public systems and facilities are more than adequate to accommodate the proposed conditional use. </a:t>
            </a:r>
            <a:r>
              <a:rPr lang="en-US" sz="2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As such, this criterion is met.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5028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82A-FEE2-B30B-747B-E836D80CC600}"/>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01DD1323-C051-AEAC-8157-4463A3FB2661}"/>
              </a:ext>
            </a:extLst>
          </p:cNvPr>
          <p:cNvSpPr>
            <a:spLocks noGrp="1"/>
          </p:cNvSpPr>
          <p:nvPr>
            <p:ph idx="1"/>
          </p:nvPr>
        </p:nvSpPr>
        <p:spPr/>
        <p:txBody>
          <a:bodyPr/>
          <a:lstStyle/>
          <a:p>
            <a:r>
              <a:rPr lang="en-US" dirty="0"/>
              <a:t>D. The proposed use will provide adequate open space, landscaping, and aesthetic design to mitigate any possible adverse effects on surrounding properties and uses.</a:t>
            </a:r>
          </a:p>
          <a:p>
            <a:pPr marL="457200" marR="0">
              <a:spcBef>
                <a:spcPts val="0"/>
              </a:spcBef>
              <a:spcAft>
                <a:spcPts val="0"/>
              </a:spcAft>
            </a:pPr>
            <a:r>
              <a:rPr lang="en-US" sz="1800" u="sng" dirty="0">
                <a:effectLst/>
                <a:latin typeface="Calibri" panose="020F0502020204030204" pitchFamily="34" charset="0"/>
                <a:ea typeface="Arial" panose="020B0604020202020204" pitchFamily="34" charset="0"/>
                <a:cs typeface="Times New Roman" panose="02020603050405020304" pitchFamily="18" charset="0"/>
              </a:rPr>
              <a:t>FINDING</a:t>
            </a:r>
            <a:r>
              <a:rPr lang="en-US" sz="1800" dirty="0">
                <a:effectLst/>
                <a:latin typeface="Calibri" panose="020F0502020204030204" pitchFamily="34" charset="0"/>
                <a:ea typeface="Arial" panose="020B0604020202020204" pitchFamily="34" charset="0"/>
                <a:cs typeface="Times New Roman" panose="02020603050405020304" pitchFamily="18" charset="0"/>
              </a:rPr>
              <a:t>: </a:t>
            </a:r>
            <a:r>
              <a:rPr lang="en-US" sz="1800" dirty="0">
                <a:effectLst/>
                <a:latin typeface="Calibri" panose="020F0502020204030204" pitchFamily="34" charset="0"/>
                <a:ea typeface="Arial" panose="020B0604020202020204" pitchFamily="34" charset="0"/>
                <a:cs typeface="Arial" panose="020B0604020202020204" pitchFamily="34" charset="0"/>
              </a:rPr>
              <a:t>The proposed use has no open space standards per the TDC, and no open space areas are going to be installed. Therefore, open space, or lack thereof, is creating no adverse effects the surrounding properties or uses.</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R="0" indent="0">
              <a:spcBef>
                <a:spcPts val="0"/>
              </a:spcBef>
              <a:spcAft>
                <a:spcPts val="0"/>
              </a:spcAft>
              <a:buNone/>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Landscaping is triggered during construction of new development or modification of parking areas (TDC 9.015, TDC 9.045). No changes are occurring to the footprint or exterior of the suite, nor parking area, therefore landscaping is not applicable to this review.</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457200" marR="0">
              <a:spcBef>
                <a:spcPts val="0"/>
              </a:spcBef>
              <a:spcAft>
                <a:spcPts val="0"/>
              </a:spcAft>
            </a:pPr>
            <a:r>
              <a:rPr lang="en-US" sz="1800" dirty="0">
                <a:effectLst/>
                <a:latin typeface="Calibri" panose="020F0502020204030204" pitchFamily="34" charset="0"/>
                <a:ea typeface="Arial" panose="020B0604020202020204" pitchFamily="34" charset="0"/>
                <a:cs typeface="Arial" panose="020B0604020202020204" pitchFamily="34" charset="0"/>
              </a:rPr>
              <a:t>The aesthetic design of suite 354 is consistent with the aesthetic design of Columbia Gorge Outlets and imposes no adverse effects. </a:t>
            </a:r>
            <a:r>
              <a:rPr lang="en-US" sz="1800" b="1" dirty="0">
                <a:solidFill>
                  <a:srgbClr val="00B050"/>
                </a:solidFill>
                <a:effectLst/>
                <a:latin typeface="Calibri" panose="020F0502020204030204" pitchFamily="34" charset="0"/>
                <a:ea typeface="Arial" panose="020B0604020202020204" pitchFamily="34" charset="0"/>
                <a:cs typeface="Arial" panose="020B0604020202020204" pitchFamily="34" charset="0"/>
              </a:rPr>
              <a:t>As such, this criterion is met.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834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C3F5-12D8-4FC2-509B-C8E956497369}"/>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94BC4E1A-8B3C-2FB6-CB31-9C4D3A115D74}"/>
              </a:ext>
            </a:extLst>
          </p:cNvPr>
          <p:cNvSpPr>
            <a:spLocks noGrp="1"/>
          </p:cNvSpPr>
          <p:nvPr>
            <p:ph idx="1"/>
          </p:nvPr>
        </p:nvSpPr>
        <p:spPr/>
        <p:txBody>
          <a:bodyPr/>
          <a:lstStyle/>
          <a:p>
            <a:r>
              <a:rPr lang="en-US" dirty="0"/>
              <a:t>E. The proposed use, as conditioned, will not cause or result in the creation of a public nuisance including, but not limited to, air, land, or water degradation, noise, glare, heat, vibration, or other impacts that may be injurious to public health, safety, and </a:t>
            </a:r>
            <a:r>
              <a:rPr lang="en-US" dirty="0" err="1"/>
              <a:t>wellfare</a:t>
            </a:r>
            <a:r>
              <a:rPr lang="en-US" dirty="0"/>
              <a:t>.</a:t>
            </a:r>
          </a:p>
          <a:p>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FINDING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Arial" panose="020B0604020202020204" pitchFamily="34" charset="0"/>
              </a:rPr>
              <a:t>No nuisances are anticipated as a result of the proposed use. Per the applicant’s narrative, “The use will comply with all applicable regulations and guidelines, including those related to noise, air quality, and waste disposal. Past operations at other locations demonstrate a track record of compliance and respect for the community. Therefore, we are confident that our proposed use of suite 354 at CGO [Columbia Gorge Outlets] will not cause any negative impacts on the community or the surrounding properties.” </a:t>
            </a:r>
            <a:r>
              <a:rPr lang="en-US" sz="18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As such, this criterion is met.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6391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9DA9-093D-8CB7-08DF-6BFBE69A8512}"/>
              </a:ext>
            </a:extLst>
          </p:cNvPr>
          <p:cNvSpPr>
            <a:spLocks noGrp="1"/>
          </p:cNvSpPr>
          <p:nvPr>
            <p:ph type="title"/>
          </p:nvPr>
        </p:nvSpPr>
        <p:spPr/>
        <p:txBody>
          <a:bodyPr/>
          <a:lstStyle/>
          <a:p>
            <a:pPr algn="ctr"/>
            <a:r>
              <a:rPr lang="en-US" dirty="0"/>
              <a:t>Decision Criteria TDC 6.320</a:t>
            </a:r>
          </a:p>
        </p:txBody>
      </p:sp>
      <p:sp>
        <p:nvSpPr>
          <p:cNvPr id="3" name="Content Placeholder 2">
            <a:extLst>
              <a:ext uri="{FF2B5EF4-FFF2-40B4-BE49-F238E27FC236}">
                <a16:creationId xmlns:a16="http://schemas.microsoft.com/office/drawing/2014/main" id="{46745BE9-4E48-E81D-8091-708873D89AF1}"/>
              </a:ext>
            </a:extLst>
          </p:cNvPr>
          <p:cNvSpPr>
            <a:spLocks noGrp="1"/>
          </p:cNvSpPr>
          <p:nvPr>
            <p:ph idx="1"/>
          </p:nvPr>
        </p:nvSpPr>
        <p:spPr/>
        <p:txBody>
          <a:bodyPr/>
          <a:lstStyle/>
          <a:p>
            <a:r>
              <a:rPr lang="en-US" dirty="0"/>
              <a:t>F. The proposal satisfies the applicable provisions of this Code.</a:t>
            </a:r>
          </a:p>
          <a:p>
            <a:r>
              <a:rPr lang="en-US" sz="1800" u="sng" dirty="0">
                <a:effectLst/>
                <a:latin typeface="Calibri" panose="020F0502020204030204" pitchFamily="34" charset="0"/>
                <a:ea typeface="Times New Roman" panose="02020603050405020304" pitchFamily="18" charset="0"/>
                <a:cs typeface="Times New Roman" panose="02020603050405020304" pitchFamily="18" charset="0"/>
              </a:rPr>
              <a:t>FINDING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This proposal satisfies the applicable provisions of the Code. </a:t>
            </a:r>
            <a:r>
              <a:rPr lang="en-US" sz="18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As such, this criterion is met.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3617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EBCA-E691-639F-4A87-619E7587E16A}"/>
              </a:ext>
            </a:extLst>
          </p:cNvPr>
          <p:cNvSpPr>
            <a:spLocks noGrp="1"/>
          </p:cNvSpPr>
          <p:nvPr>
            <p:ph type="title"/>
          </p:nvPr>
        </p:nvSpPr>
        <p:spPr/>
        <p:txBody>
          <a:bodyPr/>
          <a:lstStyle/>
          <a:p>
            <a:pPr algn="ctr"/>
            <a:r>
              <a:rPr lang="en-US" dirty="0"/>
              <a:t>Staff Recommendation</a:t>
            </a:r>
          </a:p>
        </p:txBody>
      </p:sp>
      <p:sp>
        <p:nvSpPr>
          <p:cNvPr id="3" name="Content Placeholder 2">
            <a:extLst>
              <a:ext uri="{FF2B5EF4-FFF2-40B4-BE49-F238E27FC236}">
                <a16:creationId xmlns:a16="http://schemas.microsoft.com/office/drawing/2014/main" id="{E29BA47D-07C6-C21F-2CAD-4745E72DA147}"/>
              </a:ext>
            </a:extLst>
          </p:cNvPr>
          <p:cNvSpPr>
            <a:spLocks noGrp="1"/>
          </p:cNvSpPr>
          <p:nvPr>
            <p:ph idx="1"/>
          </p:nvPr>
        </p:nvSpPr>
        <p:spPr/>
        <p:txBody>
          <a:bodyPr/>
          <a:lstStyle/>
          <a:p>
            <a:r>
              <a:rPr lang="en-US" dirty="0"/>
              <a:t>Staff recommends approval with conditions as outlined in the Findings of Fact.</a:t>
            </a:r>
          </a:p>
        </p:txBody>
      </p:sp>
    </p:spTree>
    <p:extLst>
      <p:ext uri="{BB962C8B-B14F-4D97-AF65-F5344CB8AC3E}">
        <p14:creationId xmlns:p14="http://schemas.microsoft.com/office/powerpoint/2010/main" val="39908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C54B-A02B-6EE9-CFC8-0C690FF9F2BC}"/>
              </a:ext>
            </a:extLst>
          </p:cNvPr>
          <p:cNvSpPr>
            <a:spLocks noGrp="1"/>
          </p:cNvSpPr>
          <p:nvPr>
            <p:ph type="title"/>
          </p:nvPr>
        </p:nvSpPr>
        <p:spPr/>
        <p:txBody>
          <a:bodyPr/>
          <a:lstStyle/>
          <a:p>
            <a:pPr algn="ctr"/>
            <a:r>
              <a:rPr lang="en-US" dirty="0"/>
              <a:t>Conditions of Approval</a:t>
            </a:r>
          </a:p>
        </p:txBody>
      </p:sp>
      <p:sp>
        <p:nvSpPr>
          <p:cNvPr id="3" name="Content Placeholder 2">
            <a:extLst>
              <a:ext uri="{FF2B5EF4-FFF2-40B4-BE49-F238E27FC236}">
                <a16:creationId xmlns:a16="http://schemas.microsoft.com/office/drawing/2014/main" id="{C3B65E67-A06C-98CA-175C-0147351A1557}"/>
              </a:ext>
            </a:extLst>
          </p:cNvPr>
          <p:cNvSpPr>
            <a:spLocks noGrp="1"/>
          </p:cNvSpPr>
          <p:nvPr>
            <p:ph idx="1"/>
          </p:nvPr>
        </p:nvSpPr>
        <p:spPr/>
        <p:txBody>
          <a:bodyPr>
            <a:normAutofit fontScale="85000" lnSpcReduction="10000"/>
          </a:bodyPr>
          <a:lstStyle/>
          <a:p>
            <a:pPr marL="0" marR="0" indent="0">
              <a:spcBef>
                <a:spcPts val="600"/>
              </a:spcBef>
              <a:spcAft>
                <a:spcPts val="600"/>
              </a:spcAft>
              <a:buNone/>
            </a:pPr>
            <a:r>
              <a:rPr lang="en-US" sz="1800" b="1" dirty="0">
                <a:effectLst/>
                <a:latin typeface="Calibri" panose="020F0502020204030204" pitchFamily="34" charset="0"/>
                <a:ea typeface="Arial" panose="020B0604020202020204" pitchFamily="34" charset="0"/>
                <a:cs typeface="Arial" panose="020B0604020202020204" pitchFamily="34" charset="0"/>
              </a:rPr>
              <a:t>City of Troutdale Planning Division</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cs typeface="Arial" panose="020B0604020202020204" pitchFamily="34" charset="0"/>
              </a:rPr>
              <a:t>Applicant shall be required to satisfy the comments made by review entities included in the corresponding staff report or shall work with Staff to reach an agreement between the parties.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60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approval of case file LU-0007-2024 shall expire automatically two (2) years from the effective date of the decision unless the approval is enacted either through construction, establishment of use, or recordation of plat or survey within the specified time period. The effective date of the decision shall be the date of the Notice of Decision, unless such decision is appealed.</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600"/>
              </a:spcAft>
              <a:buNone/>
            </a:pPr>
            <a:r>
              <a:rPr lang="en-US" sz="1800" b="1" dirty="0">
                <a:effectLst/>
                <a:latin typeface="Calibri" panose="020F0502020204030204" pitchFamily="34" charset="0"/>
                <a:ea typeface="Arial" panose="020B0604020202020204" pitchFamily="34" charset="0"/>
                <a:cs typeface="Arial" panose="020B0604020202020204" pitchFamily="34" charset="0"/>
              </a:rPr>
              <a:t>Gresham Fire &amp; Emergency Services</a:t>
            </a:r>
            <a:r>
              <a:rPr lang="en-US" sz="1800" b="1" dirty="0">
                <a:effectLst/>
                <a:latin typeface="Arial" panose="020B0604020202020204" pitchFamily="34" charset="0"/>
                <a:ea typeface="Arial" panose="020B0604020202020204" pitchFamily="34" charset="0"/>
                <a:cs typeface="Times New Roman" panose="02020603050405020304" pitchFamily="18" charset="0"/>
              </a:rPr>
              <a:t> </a:t>
            </a: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A permanent address will be required on the building; the suite number must be indicated on the main entrance and the secondary access for identification. Address must be minimum 6’’ in height and in color contrasting from its background per Gresham Fire Addressing Policy </a:t>
            </a:r>
            <a:r>
              <a:rPr lang="en-US" sz="1800" b="1" dirty="0">
                <a:solidFill>
                  <a:srgbClr val="000000"/>
                </a:solidFill>
                <a:effectLst/>
                <a:latin typeface="Calibri" panose="020F0502020204030204" pitchFamily="34" charset="0"/>
                <a:ea typeface="Calibri" panose="020F0502020204030204" pitchFamily="34" charset="0"/>
              </a:rPr>
              <a:t>OFC 505</a:t>
            </a:r>
            <a:r>
              <a:rPr lang="en-US" sz="1800" dirty="0">
                <a:solidFill>
                  <a:srgbClr val="000000"/>
                </a:solidFill>
                <a:effectLst/>
                <a:latin typeface="Calibri" panose="020F0502020204030204" pitchFamily="34"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Each public or private fire hydrant used for fire flow for this property shall have a 5-inch </a:t>
            </a:r>
            <a:r>
              <a:rPr lang="en-US" sz="1800" b="1" dirty="0">
                <a:solidFill>
                  <a:srgbClr val="000000"/>
                </a:solidFill>
                <a:effectLst/>
                <a:latin typeface="Calibri" panose="020F0502020204030204" pitchFamily="34" charset="0"/>
                <a:ea typeface="Calibri" panose="020F0502020204030204" pitchFamily="34" charset="0"/>
              </a:rPr>
              <a:t>Storz </a:t>
            </a:r>
            <a:r>
              <a:rPr lang="en-US" sz="1800" dirty="0">
                <a:solidFill>
                  <a:srgbClr val="000000"/>
                </a:solidFill>
                <a:effectLst/>
                <a:latin typeface="Calibri" panose="020F0502020204030204" pitchFamily="34" charset="0"/>
                <a:ea typeface="Calibri" panose="020F0502020204030204" pitchFamily="34" charset="0"/>
              </a:rPr>
              <a:t>adapter with National Standard Threads installed on the 4 ½ -inch fire hydrant outlet. The adapter shall be constructed of high strength aluminum alloy, have a Teflon coating on the seat and threads, and use a rubber gasket and two (2) set screws to secure it in place. The adapter shall be provided with an aluminum alloy pressure cap. The cap shall be attached to the hydrant barrel or Storz adapter with a cable to prevent theft of the cap. Adapter shall be Harrington HPHA50-45NHWCAP or equal approved by Gresham Fire.</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Proposed mats will need to meet flame spread requirements of chapter 8 in the OSSC/OFC.</a:t>
            </a:r>
            <a:endParaRPr lang="en-US" sz="1800" dirty="0">
              <a:solidFill>
                <a:srgbClr val="000000"/>
              </a:solidFill>
              <a:effectLst/>
              <a:latin typeface="Times New Roman" panose="02020603050405020304" pitchFamily="18" charset="0"/>
              <a:ea typeface="Calibri" panose="020F0502020204030204" pitchFamily="34" charset="0"/>
            </a:endParaRPr>
          </a:p>
          <a:p>
            <a:pPr marL="0" marR="0" indent="0">
              <a:spcBef>
                <a:spcPts val="0"/>
              </a:spcBef>
              <a:spcAft>
                <a:spcPts val="0"/>
              </a:spcAft>
              <a:buNone/>
            </a:pPr>
            <a:endParaRPr lang="en-US" sz="1800" b="1" dirty="0">
              <a:solidFill>
                <a:srgbClr val="000000"/>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000000"/>
                </a:solidFill>
                <a:effectLst/>
                <a:latin typeface="Calibri" panose="020F0502020204030204" pitchFamily="34" charset="0"/>
                <a:ea typeface="Calibri" panose="020F0502020204030204" pitchFamily="34" charset="0"/>
              </a:rPr>
              <a:t>Multnomah County Transportation Division</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solidFill>
                  <a:srgbClr val="000000"/>
                </a:solidFill>
                <a:effectLst/>
                <a:latin typeface="Calibri" panose="020F0502020204030204" pitchFamily="34" charset="0"/>
                <a:ea typeface="Calibri" panose="020F0502020204030204" pitchFamily="34" charset="0"/>
              </a:rPr>
              <a:t>Submit a trip generation memorandum or a traffic impact study, prepared by a professional engineer registered in the State of Oregon, to estimate the transportation impact from the proposed development.</a:t>
            </a:r>
            <a:endParaRPr lang="en-US" sz="1800" dirty="0">
              <a:solidFill>
                <a:srgbClr val="000000"/>
              </a:solidFill>
              <a:effectLst/>
              <a:latin typeface="Times New Roman" panose="02020603050405020304" pitchFamily="18" charset="0"/>
              <a:ea typeface="Calibri" panose="020F050202020403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169220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FC24-4583-6166-F296-A7E967291496}"/>
              </a:ext>
            </a:extLst>
          </p:cNvPr>
          <p:cNvSpPr>
            <a:spLocks noGrp="1"/>
          </p:cNvSpPr>
          <p:nvPr>
            <p:ph type="title"/>
          </p:nvPr>
        </p:nvSpPr>
        <p:spPr/>
        <p:txBody>
          <a:bodyPr/>
          <a:lstStyle/>
          <a:p>
            <a:r>
              <a:rPr lang="en-US" dirty="0"/>
              <a:t>Public Testimony</a:t>
            </a:r>
          </a:p>
        </p:txBody>
      </p:sp>
    </p:spTree>
    <p:extLst>
      <p:ext uri="{BB962C8B-B14F-4D97-AF65-F5344CB8AC3E}">
        <p14:creationId xmlns:p14="http://schemas.microsoft.com/office/powerpoint/2010/main" val="142865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F918-1D67-E83A-F89C-2AEC0C187611}"/>
              </a:ext>
            </a:extLst>
          </p:cNvPr>
          <p:cNvSpPr>
            <a:spLocks noGrp="1"/>
          </p:cNvSpPr>
          <p:nvPr>
            <p:ph type="title"/>
          </p:nvPr>
        </p:nvSpPr>
        <p:spPr/>
        <p:txBody>
          <a:bodyPr/>
          <a:lstStyle/>
          <a:p>
            <a:r>
              <a:rPr lang="en-US" dirty="0"/>
              <a:t>Staff Presentation</a:t>
            </a:r>
          </a:p>
        </p:txBody>
      </p:sp>
    </p:spTree>
    <p:extLst>
      <p:ext uri="{BB962C8B-B14F-4D97-AF65-F5344CB8AC3E}">
        <p14:creationId xmlns:p14="http://schemas.microsoft.com/office/powerpoint/2010/main" val="234286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69FC-432E-E0AF-E53A-14E83A57645B}"/>
              </a:ext>
            </a:extLst>
          </p:cNvPr>
          <p:cNvSpPr>
            <a:spLocks noGrp="1"/>
          </p:cNvSpPr>
          <p:nvPr>
            <p:ph type="title"/>
          </p:nvPr>
        </p:nvSpPr>
        <p:spPr/>
        <p:txBody>
          <a:bodyPr/>
          <a:lstStyle/>
          <a:p>
            <a:pPr algn="ctr"/>
            <a:r>
              <a:rPr lang="en-US" dirty="0"/>
              <a:t>Public Testimony</a:t>
            </a:r>
          </a:p>
        </p:txBody>
      </p:sp>
      <p:sp>
        <p:nvSpPr>
          <p:cNvPr id="3" name="Content Placeholder 2">
            <a:extLst>
              <a:ext uri="{FF2B5EF4-FFF2-40B4-BE49-F238E27FC236}">
                <a16:creationId xmlns:a16="http://schemas.microsoft.com/office/drawing/2014/main" id="{871C1A44-C8D7-8226-6143-D34604A86488}"/>
              </a:ext>
            </a:extLst>
          </p:cNvPr>
          <p:cNvSpPr>
            <a:spLocks noGrp="1"/>
          </p:cNvSpPr>
          <p:nvPr>
            <p:ph sz="half" idx="1"/>
          </p:nvPr>
        </p:nvSpPr>
        <p:spPr/>
        <p:txBody>
          <a:bodyPr/>
          <a:lstStyle/>
          <a:p>
            <a:pPr marL="0" indent="0">
              <a:buNone/>
            </a:pPr>
            <a:r>
              <a:rPr lang="en-US" dirty="0"/>
              <a:t>Order of Testimony</a:t>
            </a:r>
          </a:p>
          <a:p>
            <a:pPr marL="457200" indent="-457200">
              <a:buFont typeface="+mj-lt"/>
              <a:buAutoNum type="arabicPeriod"/>
            </a:pPr>
            <a:r>
              <a:rPr lang="en-US" dirty="0"/>
              <a:t>Applicant</a:t>
            </a:r>
          </a:p>
          <a:p>
            <a:pPr marL="457200" indent="-457200">
              <a:buFont typeface="+mj-lt"/>
              <a:buAutoNum type="arabicPeriod"/>
            </a:pPr>
            <a:r>
              <a:rPr lang="en-US" dirty="0"/>
              <a:t>Proponents</a:t>
            </a:r>
          </a:p>
          <a:p>
            <a:pPr marL="457200" indent="-457200">
              <a:buFont typeface="+mj-lt"/>
              <a:buAutoNum type="arabicPeriod"/>
            </a:pPr>
            <a:r>
              <a:rPr lang="en-US" dirty="0"/>
              <a:t>Opponents</a:t>
            </a:r>
          </a:p>
          <a:p>
            <a:pPr marL="457200" indent="-457200">
              <a:buFont typeface="+mj-lt"/>
              <a:buAutoNum type="arabicPeriod"/>
            </a:pPr>
            <a:r>
              <a:rPr lang="en-US" dirty="0"/>
              <a:t>Neutral Parties / Clarifications</a:t>
            </a:r>
          </a:p>
          <a:p>
            <a:pPr marL="457200" indent="-457200">
              <a:buFont typeface="+mj-lt"/>
              <a:buAutoNum type="arabicPeriod"/>
            </a:pPr>
            <a:r>
              <a:rPr lang="en-US" dirty="0"/>
              <a:t>Applicant Response/Rebuttal</a:t>
            </a:r>
          </a:p>
          <a:p>
            <a:pPr marL="457200" indent="-457200">
              <a:buFont typeface="+mj-lt"/>
              <a:buAutoNum type="arabicPeriod"/>
            </a:pPr>
            <a:r>
              <a:rPr lang="en-US" dirty="0"/>
              <a:t>Requests for additional time</a:t>
            </a:r>
          </a:p>
        </p:txBody>
      </p:sp>
      <p:sp>
        <p:nvSpPr>
          <p:cNvPr id="4" name="Content Placeholder 3">
            <a:extLst>
              <a:ext uri="{FF2B5EF4-FFF2-40B4-BE49-F238E27FC236}">
                <a16:creationId xmlns:a16="http://schemas.microsoft.com/office/drawing/2014/main" id="{A52848E0-F1F0-8043-09AE-79A7F558D6D6}"/>
              </a:ext>
            </a:extLst>
          </p:cNvPr>
          <p:cNvSpPr>
            <a:spLocks noGrp="1"/>
          </p:cNvSpPr>
          <p:nvPr>
            <p:ph sz="half" idx="2"/>
          </p:nvPr>
        </p:nvSpPr>
        <p:spPr/>
        <p:txBody>
          <a:bodyPr/>
          <a:lstStyle/>
          <a:p>
            <a:pPr marL="0" indent="0">
              <a:buNone/>
            </a:pPr>
            <a:r>
              <a:rPr lang="en-US" dirty="0"/>
              <a:t>Reminder:</a:t>
            </a:r>
          </a:p>
          <a:p>
            <a:r>
              <a:rPr lang="en-US" dirty="0"/>
              <a:t>All testimony raised must be sufficiently clear and specific to allow PC and other parties to respond.</a:t>
            </a:r>
          </a:p>
          <a:p>
            <a:r>
              <a:rPr lang="en-US" dirty="0"/>
              <a:t>Failure to raise an issue during this public hearing may invalidate a future appeal based on that issue.</a:t>
            </a:r>
          </a:p>
          <a:p>
            <a:endParaRPr lang="en-US" dirty="0"/>
          </a:p>
        </p:txBody>
      </p:sp>
    </p:spTree>
    <p:extLst>
      <p:ext uri="{BB962C8B-B14F-4D97-AF65-F5344CB8AC3E}">
        <p14:creationId xmlns:p14="http://schemas.microsoft.com/office/powerpoint/2010/main" val="267829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9479F7-3925-41C9-A739-6D43D715EE02}"/>
              </a:ext>
            </a:extLst>
          </p:cNvPr>
          <p:cNvSpPr>
            <a:spLocks noGrp="1"/>
          </p:cNvSpPr>
          <p:nvPr>
            <p:ph type="title"/>
          </p:nvPr>
        </p:nvSpPr>
        <p:spPr/>
        <p:txBody>
          <a:bodyPr/>
          <a:lstStyle/>
          <a:p>
            <a:r>
              <a:rPr lang="en-US" dirty="0"/>
              <a:t>Fin</a:t>
            </a:r>
          </a:p>
        </p:txBody>
      </p:sp>
    </p:spTree>
    <p:extLst>
      <p:ext uri="{BB962C8B-B14F-4D97-AF65-F5344CB8AC3E}">
        <p14:creationId xmlns:p14="http://schemas.microsoft.com/office/powerpoint/2010/main" val="351963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1848-9EEB-CEA7-B3D1-4B2806FB07B7}"/>
              </a:ext>
            </a:extLst>
          </p:cNvPr>
          <p:cNvSpPr>
            <a:spLocks noGrp="1"/>
          </p:cNvSpPr>
          <p:nvPr>
            <p:ph type="title"/>
          </p:nvPr>
        </p:nvSpPr>
        <p:spPr/>
        <p:txBody>
          <a:bodyPr/>
          <a:lstStyle/>
          <a:p>
            <a:pPr algn="ctr"/>
            <a:r>
              <a:rPr lang="en-US" dirty="0"/>
              <a:t>Site Background</a:t>
            </a:r>
          </a:p>
        </p:txBody>
      </p:sp>
      <p:sp>
        <p:nvSpPr>
          <p:cNvPr id="3" name="Content Placeholder 2">
            <a:extLst>
              <a:ext uri="{FF2B5EF4-FFF2-40B4-BE49-F238E27FC236}">
                <a16:creationId xmlns:a16="http://schemas.microsoft.com/office/drawing/2014/main" id="{247B31D2-B975-A55A-620F-2814E4BB9FB3}"/>
              </a:ext>
            </a:extLst>
          </p:cNvPr>
          <p:cNvSpPr>
            <a:spLocks noGrp="1"/>
          </p:cNvSpPr>
          <p:nvPr>
            <p:ph sz="half" idx="1"/>
          </p:nvPr>
        </p:nvSpPr>
        <p:spPr/>
        <p:txBody>
          <a:bodyPr/>
          <a:lstStyle/>
          <a:p>
            <a:r>
              <a:rPr lang="en-US" dirty="0"/>
              <a:t>Applicant: Antonio Roberto Crivelari Junior</a:t>
            </a:r>
          </a:p>
          <a:p>
            <a:r>
              <a:rPr lang="en-US" dirty="0"/>
              <a:t>Columbia Gorge Outlets</a:t>
            </a:r>
          </a:p>
          <a:p>
            <a:r>
              <a:rPr lang="en-US" dirty="0"/>
              <a:t>450 NW 257</a:t>
            </a:r>
            <a:r>
              <a:rPr lang="en-US" baseline="30000" dirty="0"/>
              <a:t>th</a:t>
            </a:r>
            <a:r>
              <a:rPr lang="en-US" dirty="0"/>
              <a:t> Way, Suite 354</a:t>
            </a:r>
          </a:p>
          <a:p>
            <a:r>
              <a:rPr lang="en-US" dirty="0"/>
              <a:t>Zone: General Commercial (GC)</a:t>
            </a:r>
          </a:p>
          <a:p>
            <a:r>
              <a:rPr lang="en-US" dirty="0"/>
              <a:t>Overlay: Town Center</a:t>
            </a:r>
          </a:p>
          <a:p>
            <a:r>
              <a:rPr lang="en-US" dirty="0"/>
              <a:t>Use: Brazilian Jiu Jitsu </a:t>
            </a:r>
          </a:p>
          <a:p>
            <a:r>
              <a:rPr lang="en-US" dirty="0"/>
              <a:t>Surrounding Uses: varied retail uses</a:t>
            </a:r>
          </a:p>
        </p:txBody>
      </p:sp>
      <p:pic>
        <p:nvPicPr>
          <p:cNvPr id="8" name="Content Placeholder 7">
            <a:extLst>
              <a:ext uri="{FF2B5EF4-FFF2-40B4-BE49-F238E27FC236}">
                <a16:creationId xmlns:a16="http://schemas.microsoft.com/office/drawing/2014/main" id="{F6BB7972-E0AA-4A74-0C92-A36E3CC6F0AA}"/>
              </a:ext>
            </a:extLst>
          </p:cNvPr>
          <p:cNvPicPr>
            <a:picLocks noGrp="1" noChangeAspect="1"/>
          </p:cNvPicPr>
          <p:nvPr>
            <p:ph sz="half" idx="2"/>
          </p:nvPr>
        </p:nvPicPr>
        <p:blipFill>
          <a:blip r:embed="rId2"/>
          <a:stretch>
            <a:fillRect/>
          </a:stretch>
        </p:blipFill>
        <p:spPr>
          <a:xfrm>
            <a:off x="6576039" y="1825625"/>
            <a:ext cx="4467225" cy="3629025"/>
          </a:xfrm>
        </p:spPr>
      </p:pic>
    </p:spTree>
    <p:extLst>
      <p:ext uri="{BB962C8B-B14F-4D97-AF65-F5344CB8AC3E}">
        <p14:creationId xmlns:p14="http://schemas.microsoft.com/office/powerpoint/2010/main" val="15961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E6EC-1F27-474A-B11F-0311FE4A7E23}"/>
              </a:ext>
            </a:extLst>
          </p:cNvPr>
          <p:cNvSpPr>
            <a:spLocks noGrp="1"/>
          </p:cNvSpPr>
          <p:nvPr>
            <p:ph type="title"/>
          </p:nvPr>
        </p:nvSpPr>
        <p:spPr>
          <a:xfrm>
            <a:off x="838200" y="365125"/>
            <a:ext cx="10515600" cy="1325563"/>
          </a:xfrm>
        </p:spPr>
        <p:txBody>
          <a:bodyPr anchor="ctr">
            <a:normAutofit/>
          </a:bodyPr>
          <a:lstStyle/>
          <a:p>
            <a:pPr algn="ctr"/>
            <a:r>
              <a:rPr lang="en-US" dirty="0"/>
              <a:t>Street View</a:t>
            </a:r>
          </a:p>
        </p:txBody>
      </p:sp>
      <p:pic>
        <p:nvPicPr>
          <p:cNvPr id="6" name="Content Placeholder 5">
            <a:extLst>
              <a:ext uri="{FF2B5EF4-FFF2-40B4-BE49-F238E27FC236}">
                <a16:creationId xmlns:a16="http://schemas.microsoft.com/office/drawing/2014/main" id="{948D3F08-C318-62DF-DCC5-99A812F27172}"/>
              </a:ext>
            </a:extLst>
          </p:cNvPr>
          <p:cNvPicPr>
            <a:picLocks noGrp="1" noChangeAspect="1"/>
          </p:cNvPicPr>
          <p:nvPr>
            <p:ph idx="1"/>
          </p:nvPr>
        </p:nvPicPr>
        <p:blipFill>
          <a:blip r:embed="rId2"/>
          <a:stretch>
            <a:fillRect/>
          </a:stretch>
        </p:blipFill>
        <p:spPr>
          <a:xfrm>
            <a:off x="2701232" y="1825625"/>
            <a:ext cx="6789535" cy="4351338"/>
          </a:xfrm>
        </p:spPr>
      </p:pic>
    </p:spTree>
    <p:extLst>
      <p:ext uri="{BB962C8B-B14F-4D97-AF65-F5344CB8AC3E}">
        <p14:creationId xmlns:p14="http://schemas.microsoft.com/office/powerpoint/2010/main" val="214400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12C4-F5C9-9AFD-BFAA-5AD841710694}"/>
              </a:ext>
            </a:extLst>
          </p:cNvPr>
          <p:cNvSpPr>
            <a:spLocks noGrp="1"/>
          </p:cNvSpPr>
          <p:nvPr>
            <p:ph type="title"/>
          </p:nvPr>
        </p:nvSpPr>
        <p:spPr/>
        <p:txBody>
          <a:bodyPr/>
          <a:lstStyle/>
          <a:p>
            <a:pPr algn="ctr"/>
            <a:r>
              <a:rPr lang="en-US" dirty="0"/>
              <a:t>Floor plan</a:t>
            </a:r>
          </a:p>
        </p:txBody>
      </p:sp>
      <p:pic>
        <p:nvPicPr>
          <p:cNvPr id="5" name="Content Placeholder 4">
            <a:extLst>
              <a:ext uri="{FF2B5EF4-FFF2-40B4-BE49-F238E27FC236}">
                <a16:creationId xmlns:a16="http://schemas.microsoft.com/office/drawing/2014/main" id="{DD3D7E99-6056-1E6D-A7D2-5D154D52713C}"/>
              </a:ext>
            </a:extLst>
          </p:cNvPr>
          <p:cNvPicPr>
            <a:picLocks noGrp="1" noChangeAspect="1"/>
          </p:cNvPicPr>
          <p:nvPr>
            <p:ph idx="1"/>
          </p:nvPr>
        </p:nvPicPr>
        <p:blipFill>
          <a:blip r:embed="rId2"/>
          <a:stretch>
            <a:fillRect/>
          </a:stretch>
        </p:blipFill>
        <p:spPr>
          <a:xfrm>
            <a:off x="1973871" y="1690688"/>
            <a:ext cx="8244257" cy="4351338"/>
          </a:xfrm>
        </p:spPr>
      </p:pic>
    </p:spTree>
    <p:extLst>
      <p:ext uri="{BB962C8B-B14F-4D97-AF65-F5344CB8AC3E}">
        <p14:creationId xmlns:p14="http://schemas.microsoft.com/office/powerpoint/2010/main" val="342857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DD9A-0B32-0EF3-D029-72CBF4E81DCD}"/>
              </a:ext>
            </a:extLst>
          </p:cNvPr>
          <p:cNvSpPr>
            <a:spLocks noGrp="1"/>
          </p:cNvSpPr>
          <p:nvPr>
            <p:ph type="title"/>
          </p:nvPr>
        </p:nvSpPr>
        <p:spPr/>
        <p:txBody>
          <a:bodyPr/>
          <a:lstStyle/>
          <a:p>
            <a:pPr algn="ctr"/>
            <a:r>
              <a:rPr lang="en-US" dirty="0"/>
              <a:t>What is being asked of Planning Commission</a:t>
            </a:r>
          </a:p>
        </p:txBody>
      </p:sp>
      <p:sp>
        <p:nvSpPr>
          <p:cNvPr id="3" name="Content Placeholder 2">
            <a:extLst>
              <a:ext uri="{FF2B5EF4-FFF2-40B4-BE49-F238E27FC236}">
                <a16:creationId xmlns:a16="http://schemas.microsoft.com/office/drawing/2014/main" id="{026C6101-5980-5A31-1BFF-143437D699BA}"/>
              </a:ext>
            </a:extLst>
          </p:cNvPr>
          <p:cNvSpPr>
            <a:spLocks noGrp="1"/>
          </p:cNvSpPr>
          <p:nvPr>
            <p:ph idx="1"/>
          </p:nvPr>
        </p:nvSpPr>
        <p:spPr/>
        <p:txBody>
          <a:bodyPr/>
          <a:lstStyle/>
          <a:p>
            <a:r>
              <a:rPr lang="en-US" dirty="0"/>
              <a:t>What is being requested</a:t>
            </a:r>
          </a:p>
          <a:p>
            <a:pPr lvl="1"/>
            <a:r>
              <a:rPr lang="en-US" dirty="0"/>
              <a:t>A Conditional Use Permit decision for a jiu jitsu studio at suite 354 of the Columbia Gorge Outlets</a:t>
            </a:r>
          </a:p>
          <a:p>
            <a:r>
              <a:rPr lang="en-US" dirty="0"/>
              <a:t>What is not being requested</a:t>
            </a:r>
          </a:p>
          <a:p>
            <a:pPr lvl="1"/>
            <a:r>
              <a:rPr lang="en-US" dirty="0"/>
              <a:t>Zoning Change (existing zoning to remain)</a:t>
            </a:r>
          </a:p>
          <a:p>
            <a:pPr lvl="1"/>
            <a:r>
              <a:rPr lang="en-US" dirty="0"/>
              <a:t>Any new exterior additions, changes to footprint, changes to exterior design/facade, alterations to the off-street parking area.</a:t>
            </a:r>
          </a:p>
          <a:p>
            <a:pPr lvl="1"/>
            <a:endParaRPr lang="en-US" dirty="0"/>
          </a:p>
        </p:txBody>
      </p:sp>
    </p:spTree>
    <p:extLst>
      <p:ext uri="{BB962C8B-B14F-4D97-AF65-F5344CB8AC3E}">
        <p14:creationId xmlns:p14="http://schemas.microsoft.com/office/powerpoint/2010/main" val="392795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E27C-8108-383E-62D0-65B2A3DBACF5}"/>
              </a:ext>
            </a:extLst>
          </p:cNvPr>
          <p:cNvSpPr>
            <a:spLocks noGrp="1"/>
          </p:cNvSpPr>
          <p:nvPr>
            <p:ph type="title"/>
          </p:nvPr>
        </p:nvSpPr>
        <p:spPr>
          <a:xfrm>
            <a:off x="838200" y="365125"/>
            <a:ext cx="10515600" cy="1325563"/>
          </a:xfrm>
        </p:spPr>
        <p:txBody>
          <a:bodyPr anchor="ctr">
            <a:normAutofit/>
          </a:bodyPr>
          <a:lstStyle/>
          <a:p>
            <a:r>
              <a:rPr lang="en-US" dirty="0"/>
              <a:t>Applicable Criteria</a:t>
            </a:r>
            <a:endParaRPr lang="en-US"/>
          </a:p>
        </p:txBody>
      </p:sp>
      <p:sp>
        <p:nvSpPr>
          <p:cNvPr id="3" name="Content Placeholder 2">
            <a:extLst>
              <a:ext uri="{FF2B5EF4-FFF2-40B4-BE49-F238E27FC236}">
                <a16:creationId xmlns:a16="http://schemas.microsoft.com/office/drawing/2014/main" id="{82061526-2A87-F7CE-9FB5-85E2703F8CFE}"/>
              </a:ext>
            </a:extLst>
          </p:cNvPr>
          <p:cNvSpPr>
            <a:spLocks noGrp="1"/>
          </p:cNvSpPr>
          <p:nvPr>
            <p:ph sz="half" idx="1"/>
          </p:nvPr>
        </p:nvSpPr>
        <p:spPr>
          <a:xfrm>
            <a:off x="838200" y="1825625"/>
            <a:ext cx="5181600" cy="4351338"/>
          </a:xfrm>
        </p:spPr>
        <p:txBody>
          <a:bodyPr>
            <a:normAutofit/>
          </a:bodyPr>
          <a:lstStyle/>
          <a:p>
            <a:r>
              <a:rPr lang="en-US" sz="2000" dirty="0"/>
              <a:t>Comprehensive Plan</a:t>
            </a:r>
          </a:p>
          <a:p>
            <a:r>
              <a:rPr lang="en-US" sz="2000" dirty="0"/>
              <a:t>Troutdale Development Code (TDC)</a:t>
            </a:r>
          </a:p>
          <a:p>
            <a:pPr lvl="1"/>
            <a:r>
              <a:rPr lang="en-US" sz="2000" dirty="0"/>
              <a:t>Ch.1 Introductory Provisions</a:t>
            </a:r>
          </a:p>
          <a:p>
            <a:pPr lvl="1"/>
            <a:r>
              <a:rPr lang="en-US" sz="2000" dirty="0"/>
              <a:t>Ch.2 Procedures for Decision Making</a:t>
            </a:r>
          </a:p>
          <a:p>
            <a:pPr lvl="1"/>
            <a:r>
              <a:rPr lang="en-US" sz="2000" dirty="0"/>
              <a:t>Sec 3.312 General Commercial (GC)</a:t>
            </a:r>
          </a:p>
          <a:p>
            <a:pPr lvl="1"/>
            <a:r>
              <a:rPr lang="en-US" sz="2000" dirty="0"/>
              <a:t>Sec. 4.600 Town Center Overlay (no findings/comments received)</a:t>
            </a:r>
          </a:p>
          <a:p>
            <a:pPr lvl="1"/>
            <a:r>
              <a:rPr lang="en-US" sz="2000" dirty="0"/>
              <a:t>Sec. 6.300 Conditional Use</a:t>
            </a:r>
          </a:p>
          <a:p>
            <a:pPr lvl="1"/>
            <a:r>
              <a:rPr lang="en-US" sz="2000" dirty="0"/>
              <a:t>Ch.9 Off Street Parking and Loading</a:t>
            </a:r>
          </a:p>
          <a:p>
            <a:pPr lvl="1"/>
            <a:r>
              <a:rPr lang="en-US" sz="2000" dirty="0"/>
              <a:t>Ch.17 General Provisions</a:t>
            </a:r>
          </a:p>
        </p:txBody>
      </p:sp>
      <p:sp>
        <p:nvSpPr>
          <p:cNvPr id="8" name="Content Placeholder 3">
            <a:extLst>
              <a:ext uri="{FF2B5EF4-FFF2-40B4-BE49-F238E27FC236}">
                <a16:creationId xmlns:a16="http://schemas.microsoft.com/office/drawing/2014/main" id="{2E59A433-84D5-4639-456B-5F7922066783}"/>
              </a:ext>
            </a:extLst>
          </p:cNvPr>
          <p:cNvSpPr>
            <a:spLocks noGrp="1"/>
          </p:cNvSpPr>
          <p:nvPr>
            <p:ph sz="half" idx="2"/>
          </p:nvPr>
        </p:nvSpPr>
        <p:spPr>
          <a:xfrm>
            <a:off x="6172200" y="1825625"/>
            <a:ext cx="5181600" cy="4351338"/>
          </a:xfrm>
        </p:spPr>
        <p:txBody>
          <a:bodyPr/>
          <a:lstStyle/>
          <a:p>
            <a:r>
              <a:rPr lang="en-US" sz="2000" dirty="0"/>
              <a:t>Building and Fire Codes</a:t>
            </a:r>
          </a:p>
          <a:p>
            <a:r>
              <a:rPr lang="en-US" sz="2000" dirty="0"/>
              <a:t>Public Works Standards</a:t>
            </a:r>
          </a:p>
          <a:p>
            <a:endParaRPr lang="en-US" dirty="0"/>
          </a:p>
        </p:txBody>
      </p:sp>
    </p:spTree>
    <p:extLst>
      <p:ext uri="{BB962C8B-B14F-4D97-AF65-F5344CB8AC3E}">
        <p14:creationId xmlns:p14="http://schemas.microsoft.com/office/powerpoint/2010/main" val="191517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D822E-379F-BB5E-C959-0A387B94FD49}"/>
              </a:ext>
            </a:extLst>
          </p:cNvPr>
          <p:cNvSpPr>
            <a:spLocks noGrp="1"/>
          </p:cNvSpPr>
          <p:nvPr>
            <p:ph type="title"/>
          </p:nvPr>
        </p:nvSpPr>
        <p:spPr>
          <a:xfrm>
            <a:off x="838200" y="365125"/>
            <a:ext cx="10515600" cy="1325563"/>
          </a:xfrm>
        </p:spPr>
        <p:txBody>
          <a:bodyPr anchor="ctr">
            <a:normAutofit/>
          </a:bodyPr>
          <a:lstStyle/>
          <a:p>
            <a:r>
              <a:rPr lang="en-US"/>
              <a:t>Review Procedure</a:t>
            </a:r>
          </a:p>
        </p:txBody>
      </p:sp>
      <p:sp>
        <p:nvSpPr>
          <p:cNvPr id="5" name="Content Placeholder 2">
            <a:extLst>
              <a:ext uri="{FF2B5EF4-FFF2-40B4-BE49-F238E27FC236}">
                <a16:creationId xmlns:a16="http://schemas.microsoft.com/office/drawing/2014/main" id="{503C6CC9-D674-7080-DCEC-7516D60FA961}"/>
              </a:ext>
            </a:extLst>
          </p:cNvPr>
          <p:cNvSpPr>
            <a:spLocks noGrp="1"/>
          </p:cNvSpPr>
          <p:nvPr>
            <p:ph sz="half" idx="1"/>
          </p:nvPr>
        </p:nvSpPr>
        <p:spPr>
          <a:xfrm>
            <a:off x="838200" y="1825625"/>
            <a:ext cx="5181600" cy="4351338"/>
          </a:xfrm>
        </p:spPr>
        <p:txBody>
          <a:bodyPr>
            <a:normAutofit/>
          </a:bodyPr>
          <a:lstStyle/>
          <a:p>
            <a:r>
              <a:rPr lang="en-US" dirty="0"/>
              <a:t>Type III Quasi-Judicial Procedure</a:t>
            </a:r>
          </a:p>
          <a:p>
            <a:pPr lvl="1"/>
            <a:r>
              <a:rPr lang="en-US" dirty="0"/>
              <a:t>Public Hearing, PC is the decision-making entity</a:t>
            </a:r>
          </a:p>
          <a:p>
            <a:r>
              <a:rPr lang="en-US" dirty="0"/>
              <a:t>If there is an appeal...</a:t>
            </a:r>
          </a:p>
          <a:p>
            <a:pPr lvl="1"/>
            <a:r>
              <a:rPr lang="en-US" dirty="0"/>
              <a:t>City Council</a:t>
            </a:r>
          </a:p>
        </p:txBody>
      </p:sp>
      <p:sp>
        <p:nvSpPr>
          <p:cNvPr id="6" name="Content Placeholder 3">
            <a:extLst>
              <a:ext uri="{FF2B5EF4-FFF2-40B4-BE49-F238E27FC236}">
                <a16:creationId xmlns:a16="http://schemas.microsoft.com/office/drawing/2014/main" id="{B3537110-7033-36A6-54DB-B784C8159342}"/>
              </a:ext>
            </a:extLst>
          </p:cNvPr>
          <p:cNvSpPr>
            <a:spLocks noGrp="1"/>
          </p:cNvSpPr>
          <p:nvPr>
            <p:ph sz="half" idx="2"/>
          </p:nvPr>
        </p:nvSpPr>
        <p:spPr>
          <a:xfrm>
            <a:off x="6172200" y="1825625"/>
            <a:ext cx="5181600" cy="4351338"/>
          </a:xfrm>
        </p:spPr>
        <p:txBody>
          <a:bodyPr>
            <a:normAutofit/>
          </a:bodyPr>
          <a:lstStyle/>
          <a:p>
            <a:r>
              <a:rPr lang="en-US" dirty="0"/>
              <a:t>Timeline</a:t>
            </a:r>
          </a:p>
          <a:p>
            <a:pPr lvl="1"/>
            <a:r>
              <a:rPr lang="en-US" dirty="0"/>
              <a:t>1/09/2024: Applicant applied for a business license</a:t>
            </a:r>
          </a:p>
          <a:p>
            <a:pPr lvl="1"/>
            <a:r>
              <a:rPr lang="en-US" dirty="0"/>
              <a:t>1/31/2024: Applicant submitted application materials</a:t>
            </a:r>
          </a:p>
          <a:p>
            <a:pPr lvl="1"/>
            <a:r>
              <a:rPr lang="en-US" dirty="0"/>
              <a:t>2/20/2024: Application deemed complete</a:t>
            </a:r>
          </a:p>
          <a:p>
            <a:pPr lvl="1"/>
            <a:r>
              <a:rPr lang="en-US" dirty="0"/>
              <a:t>2/22/2024: Notice of Public Hearing sent out to all property owners within 500 feet of the subject property</a:t>
            </a:r>
          </a:p>
          <a:p>
            <a:pPr lvl="1"/>
            <a:r>
              <a:rPr lang="en-US" dirty="0"/>
              <a:t>3/13/2024: Public Hearing</a:t>
            </a:r>
          </a:p>
          <a:p>
            <a:pPr marL="457200" lvl="1" indent="0">
              <a:buNone/>
            </a:pPr>
            <a:r>
              <a:rPr lang="en-US" dirty="0"/>
              <a:t>If approved….</a:t>
            </a:r>
          </a:p>
          <a:p>
            <a:pPr lvl="1"/>
            <a:r>
              <a:rPr lang="en-US" dirty="0"/>
              <a:t>Applicant’s business license can be approved</a:t>
            </a:r>
          </a:p>
        </p:txBody>
      </p:sp>
    </p:spTree>
    <p:extLst>
      <p:ext uri="{BB962C8B-B14F-4D97-AF65-F5344CB8AC3E}">
        <p14:creationId xmlns:p14="http://schemas.microsoft.com/office/powerpoint/2010/main" val="47975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2BF0-FE5F-DAE9-93E3-3D875CB0209C}"/>
              </a:ext>
            </a:extLst>
          </p:cNvPr>
          <p:cNvSpPr>
            <a:spLocks noGrp="1"/>
          </p:cNvSpPr>
          <p:nvPr>
            <p:ph type="title"/>
          </p:nvPr>
        </p:nvSpPr>
        <p:spPr>
          <a:xfrm>
            <a:off x="838200" y="365125"/>
            <a:ext cx="10515600" cy="1325563"/>
          </a:xfrm>
        </p:spPr>
        <p:txBody>
          <a:bodyPr anchor="ctr">
            <a:normAutofit/>
          </a:bodyPr>
          <a:lstStyle/>
          <a:p>
            <a:r>
              <a:rPr lang="en-US" dirty="0"/>
              <a:t>Notification and Summary of Comments</a:t>
            </a:r>
            <a:endParaRPr lang="en-US"/>
          </a:p>
        </p:txBody>
      </p:sp>
      <p:sp>
        <p:nvSpPr>
          <p:cNvPr id="3" name="Content Placeholder 2">
            <a:extLst>
              <a:ext uri="{FF2B5EF4-FFF2-40B4-BE49-F238E27FC236}">
                <a16:creationId xmlns:a16="http://schemas.microsoft.com/office/drawing/2014/main" id="{AF3E6846-71CC-C220-9027-668EAA324BFA}"/>
              </a:ext>
            </a:extLst>
          </p:cNvPr>
          <p:cNvSpPr>
            <a:spLocks noGrp="1"/>
          </p:cNvSpPr>
          <p:nvPr>
            <p:ph sz="half" idx="1"/>
          </p:nvPr>
        </p:nvSpPr>
        <p:spPr>
          <a:xfrm>
            <a:off x="838200" y="1825625"/>
            <a:ext cx="5181600" cy="4351338"/>
          </a:xfrm>
        </p:spPr>
        <p:txBody>
          <a:bodyPr>
            <a:normAutofit/>
          </a:bodyPr>
          <a:lstStyle/>
          <a:p>
            <a:r>
              <a:rPr lang="en-US" dirty="0"/>
              <a:t>Agency Comments</a:t>
            </a:r>
          </a:p>
          <a:p>
            <a:pPr lvl="1"/>
            <a:r>
              <a:rPr lang="en-US" sz="2400" dirty="0"/>
              <a:t>City of Troutdale Planning</a:t>
            </a:r>
          </a:p>
          <a:p>
            <a:pPr lvl="1"/>
            <a:r>
              <a:rPr lang="en-US" sz="2400" dirty="0"/>
              <a:t>City of Troutdale Public Works</a:t>
            </a:r>
          </a:p>
          <a:p>
            <a:pPr lvl="1"/>
            <a:r>
              <a:rPr lang="en-US" sz="2400" dirty="0"/>
              <a:t>City of Troutdale Building</a:t>
            </a:r>
          </a:p>
          <a:p>
            <a:pPr lvl="1"/>
            <a:r>
              <a:rPr lang="en-US" sz="2400" dirty="0"/>
              <a:t>Gresham Fire &amp; Emergency Services</a:t>
            </a:r>
          </a:p>
          <a:p>
            <a:pPr lvl="1"/>
            <a:r>
              <a:rPr lang="en-US" sz="2400" dirty="0"/>
              <a:t>Multnomah County Transportation</a:t>
            </a:r>
          </a:p>
          <a:p>
            <a:r>
              <a:rPr lang="en-US" dirty="0"/>
              <a:t>Public Comments</a:t>
            </a:r>
          </a:p>
          <a:p>
            <a:pPr lvl="1"/>
            <a:r>
              <a:rPr lang="en-US" sz="2400" dirty="0"/>
              <a:t>None received</a:t>
            </a:r>
          </a:p>
        </p:txBody>
      </p:sp>
      <p:sp>
        <p:nvSpPr>
          <p:cNvPr id="8" name="Content Placeholder 3">
            <a:extLst>
              <a:ext uri="{FF2B5EF4-FFF2-40B4-BE49-F238E27FC236}">
                <a16:creationId xmlns:a16="http://schemas.microsoft.com/office/drawing/2014/main" id="{463C59FE-A7F0-1B75-D2FC-54E3CF1D57FA}"/>
              </a:ext>
            </a:extLst>
          </p:cNvPr>
          <p:cNvSpPr>
            <a:spLocks noGrp="1"/>
          </p:cNvSpPr>
          <p:nvPr>
            <p:ph sz="half" idx="2"/>
          </p:nvPr>
        </p:nvSpPr>
        <p:spPr>
          <a:xfrm>
            <a:off x="6172200" y="1825625"/>
            <a:ext cx="5181600" cy="4351338"/>
          </a:xfrm>
        </p:spPr>
        <p:txBody>
          <a:bodyPr/>
          <a:lstStyle/>
          <a:p>
            <a:r>
              <a:rPr lang="en-US" dirty="0"/>
              <a:t>Summary of Comments</a:t>
            </a:r>
          </a:p>
          <a:p>
            <a:pPr lvl="1"/>
            <a:r>
              <a:rPr lang="en-US" dirty="0"/>
              <a:t>All entities suggest the permit can be issued with conditions of approval</a:t>
            </a:r>
          </a:p>
        </p:txBody>
      </p:sp>
    </p:spTree>
    <p:extLst>
      <p:ext uri="{BB962C8B-B14F-4D97-AF65-F5344CB8AC3E}">
        <p14:creationId xmlns:p14="http://schemas.microsoft.com/office/powerpoint/2010/main" val="4271844123"/>
      </p:ext>
    </p:extLst>
  </p:cSld>
  <p:clrMapOvr>
    <a:masterClrMapping/>
  </p:clrMapOvr>
</p:sld>
</file>

<file path=ppt/theme/theme1.xml><?xml version="1.0" encoding="utf-8"?>
<a:theme xmlns:a="http://schemas.openxmlformats.org/drawingml/2006/main" name="Office Theme">
  <a:themeElements>
    <a:clrScheme name="Troutdale">
      <a:dk1>
        <a:srgbClr val="373A36"/>
      </a:dk1>
      <a:lt1>
        <a:sysClr val="window" lastClr="FFFFFF"/>
      </a:lt1>
      <a:dk2>
        <a:srgbClr val="44546A"/>
      </a:dk2>
      <a:lt2>
        <a:srgbClr val="F0EFD9"/>
      </a:lt2>
      <a:accent1>
        <a:srgbClr val="6C5A24"/>
      </a:accent1>
      <a:accent2>
        <a:srgbClr val="41797B"/>
      </a:accent2>
      <a:accent3>
        <a:srgbClr val="4D5B31"/>
      </a:accent3>
      <a:accent4>
        <a:srgbClr val="8F993D"/>
      </a:accent4>
      <a:accent5>
        <a:srgbClr val="CDA054"/>
      </a:accent5>
      <a:accent6>
        <a:srgbClr val="F0EFD9"/>
      </a:accent6>
      <a:hlink>
        <a:srgbClr val="41797B"/>
      </a:hlink>
      <a:folHlink>
        <a:srgbClr val="41797B"/>
      </a:folHlink>
    </a:clrScheme>
    <a:fontScheme name="Troutdale 1">
      <a:majorFont>
        <a:latin typeface="Montserrat Semi 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746085-AB76-4DA0-ABE4-31954156E248}" vid="{772B145C-A63A-46A5-9CCB-80C994AE21FE}"/>
    </a:ext>
  </a:extLst>
</a:theme>
</file>

<file path=docProps/app.xml><?xml version="1.0" encoding="utf-8"?>
<Properties xmlns="http://schemas.openxmlformats.org/officeDocument/2006/extended-properties" xmlns:vt="http://schemas.openxmlformats.org/officeDocument/2006/docPropsVTypes">
  <Template>Presentation</Template>
  <TotalTime>624</TotalTime>
  <Words>1983</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Montserrat</vt:lpstr>
      <vt:lpstr>TheBartender CondSans</vt:lpstr>
      <vt:lpstr>Times New Roman</vt:lpstr>
      <vt:lpstr>Office Theme</vt:lpstr>
      <vt:lpstr>LU-0007-2024 Checkmat Portland</vt:lpstr>
      <vt:lpstr>Staff Presentation</vt:lpstr>
      <vt:lpstr>Site Background</vt:lpstr>
      <vt:lpstr>Street View</vt:lpstr>
      <vt:lpstr>Floor plan</vt:lpstr>
      <vt:lpstr>What is being asked of Planning Commission</vt:lpstr>
      <vt:lpstr>Applicable Criteria</vt:lpstr>
      <vt:lpstr>Review Procedure</vt:lpstr>
      <vt:lpstr>Notification and Summary of Comments</vt:lpstr>
      <vt:lpstr>Decision Criteria TDC 6.320</vt:lpstr>
      <vt:lpstr>Decision Criteria TDC 6.320</vt:lpstr>
      <vt:lpstr>Decision Criteria TDC 6.320</vt:lpstr>
      <vt:lpstr>Decision Criteria TDC 6.320</vt:lpstr>
      <vt:lpstr>Decision Criteria TDC 6.320</vt:lpstr>
      <vt:lpstr>Decision Criteria TDC 6.320</vt:lpstr>
      <vt:lpstr>Decision Criteria TDC 6.320</vt:lpstr>
      <vt:lpstr>Staff Recommendation</vt:lpstr>
      <vt:lpstr>Conditions of Approval</vt:lpstr>
      <vt:lpstr>Public Testimony</vt:lpstr>
      <vt:lpstr>Public Testimony</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LU-0007-2024 Checkmat Portland</dc:title>
  <dc:creator>Nikolas Ramstad</dc:creator>
  <cp:lastModifiedBy>Nikolas Ramstad</cp:lastModifiedBy>
  <cp:revision>1</cp:revision>
  <dcterms:created xsi:type="dcterms:W3CDTF">2024-03-04T23:05:42Z</dcterms:created>
  <dcterms:modified xsi:type="dcterms:W3CDTF">2024-03-13T23:43:25Z</dcterms:modified>
</cp:coreProperties>
</file>